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04"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4" d="100"/>
          <a:sy n="114" d="100"/>
        </p:scale>
        <p:origin x="-918"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BAE443-7986-4713-9A51-F010F9A742E2}"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CH"/>
        </a:p>
      </dgm:t>
    </dgm:pt>
    <dgm:pt modelId="{E34AEED7-F047-4CF0-B218-44942E198B04}">
      <dgm:prSet/>
      <dgm:spPr>
        <a:noFill/>
        <a:ln>
          <a:solidFill>
            <a:srgbClr val="FFCC00"/>
          </a:solidFill>
        </a:ln>
      </dgm:spPr>
      <dgm:t>
        <a:bodyPr/>
        <a:lstStyle/>
        <a:p>
          <a:pPr algn="just" rtl="0"/>
          <a:r>
            <a:rPr lang="de-CH" baseline="0" dirty="0" smtClean="0">
              <a:solidFill>
                <a:srgbClr val="FFC000"/>
              </a:solidFill>
            </a:rPr>
            <a:t>Die Amsel gehört zu den häufigsten Singvögeln. Sie wurde auch Schwarz-drossel genannt.</a:t>
          </a:r>
          <a:endParaRPr lang="de-CH" baseline="0" dirty="0">
            <a:solidFill>
              <a:srgbClr val="FFC000"/>
            </a:solidFill>
          </a:endParaRPr>
        </a:p>
      </dgm:t>
    </dgm:pt>
    <dgm:pt modelId="{DDB84456-9582-4EBC-844C-23A6A64EF9CB}" type="parTrans" cxnId="{0359AFEE-0B1D-4FD0-8640-799F85534D1B}">
      <dgm:prSet/>
      <dgm:spPr/>
      <dgm:t>
        <a:bodyPr/>
        <a:lstStyle/>
        <a:p>
          <a:pPr algn="just"/>
          <a:endParaRPr lang="de-CH"/>
        </a:p>
      </dgm:t>
    </dgm:pt>
    <dgm:pt modelId="{02AF039C-06D8-44BC-8AFE-4FAB8B84B615}" type="sibTrans" cxnId="{0359AFEE-0B1D-4FD0-8640-799F85534D1B}">
      <dgm:prSet/>
      <dgm:spPr/>
      <dgm:t>
        <a:bodyPr/>
        <a:lstStyle/>
        <a:p>
          <a:pPr algn="just"/>
          <a:endParaRPr lang="de-CH"/>
        </a:p>
      </dgm:t>
    </dgm:pt>
    <dgm:pt modelId="{A7E5FA03-3674-4616-93B7-8C742BE33E71}">
      <dgm:prSet/>
      <dgm:spPr>
        <a:noFill/>
        <a:ln>
          <a:solidFill>
            <a:srgbClr val="FFCC00"/>
          </a:solidFill>
        </a:ln>
      </dgm:spPr>
      <dgm:t>
        <a:bodyPr/>
        <a:lstStyle/>
        <a:p>
          <a:pPr algn="just" rtl="0"/>
          <a:r>
            <a:rPr lang="de-CH" dirty="0" smtClean="0">
              <a:solidFill>
                <a:srgbClr val="FFC000"/>
              </a:solidFill>
            </a:rPr>
            <a:t>Männchen: völlig schwarz, gelber Schnabel und Augenring</a:t>
          </a:r>
        </a:p>
        <a:p>
          <a:pPr algn="just" rtl="0"/>
          <a:r>
            <a:rPr lang="de-CH" dirty="0" smtClean="0">
              <a:solidFill>
                <a:srgbClr val="FFC000"/>
              </a:solidFill>
            </a:rPr>
            <a:t>Weibchen: dunkelbraun</a:t>
          </a:r>
          <a:endParaRPr lang="de-CH" dirty="0">
            <a:solidFill>
              <a:srgbClr val="FFC000"/>
            </a:solidFill>
          </a:endParaRPr>
        </a:p>
      </dgm:t>
    </dgm:pt>
    <dgm:pt modelId="{577BE198-1962-4ACB-BBFC-1053BE23F295}" type="parTrans" cxnId="{45DDA1CB-4E19-4665-8B2F-42A9AD5152FE}">
      <dgm:prSet/>
      <dgm:spPr/>
      <dgm:t>
        <a:bodyPr/>
        <a:lstStyle/>
        <a:p>
          <a:pPr algn="just"/>
          <a:endParaRPr lang="de-CH"/>
        </a:p>
      </dgm:t>
    </dgm:pt>
    <dgm:pt modelId="{97982D6A-84B4-482B-A9FB-6C3262242128}" type="sibTrans" cxnId="{45DDA1CB-4E19-4665-8B2F-42A9AD5152FE}">
      <dgm:prSet/>
      <dgm:spPr/>
      <dgm:t>
        <a:bodyPr/>
        <a:lstStyle/>
        <a:p>
          <a:pPr algn="just"/>
          <a:endParaRPr lang="de-CH"/>
        </a:p>
      </dgm:t>
    </dgm:pt>
    <dgm:pt modelId="{4A07F455-A9C3-4559-A20A-C9B794F44E4A}">
      <dgm:prSet/>
      <dgm:spPr>
        <a:noFill/>
        <a:ln>
          <a:solidFill>
            <a:srgbClr val="FFCC00"/>
          </a:solidFill>
        </a:ln>
      </dgm:spPr>
      <dgm:t>
        <a:bodyPr/>
        <a:lstStyle/>
        <a:p>
          <a:pPr algn="just" rtl="0"/>
          <a:r>
            <a:rPr lang="de-CH" dirty="0" smtClean="0">
              <a:solidFill>
                <a:srgbClr val="FFC000"/>
              </a:solidFill>
            </a:rPr>
            <a:t>Die Amsel ist ein sehr anpassungsfähiger Vogel und kommt in den verschiedensten Lebensräumen häufig vor. </a:t>
          </a:r>
          <a:endParaRPr lang="de-CH" dirty="0">
            <a:solidFill>
              <a:srgbClr val="FFC000"/>
            </a:solidFill>
          </a:endParaRPr>
        </a:p>
      </dgm:t>
    </dgm:pt>
    <dgm:pt modelId="{AA86D9A0-FC0B-4361-8B97-59971FFEC563}" type="parTrans" cxnId="{F5DCE071-6592-4A8C-BDD2-F2E243C5381E}">
      <dgm:prSet/>
      <dgm:spPr/>
      <dgm:t>
        <a:bodyPr/>
        <a:lstStyle/>
        <a:p>
          <a:pPr algn="just"/>
          <a:endParaRPr lang="de-CH"/>
        </a:p>
      </dgm:t>
    </dgm:pt>
    <dgm:pt modelId="{5027E50A-75CA-4957-92D6-0E29749C2DEE}" type="sibTrans" cxnId="{F5DCE071-6592-4A8C-BDD2-F2E243C5381E}">
      <dgm:prSet/>
      <dgm:spPr/>
      <dgm:t>
        <a:bodyPr/>
        <a:lstStyle/>
        <a:p>
          <a:pPr algn="just"/>
          <a:endParaRPr lang="de-CH"/>
        </a:p>
      </dgm:t>
    </dgm:pt>
    <dgm:pt modelId="{0FD2A075-D2C2-4103-917D-C38ABC8AD186}">
      <dgm:prSet/>
      <dgm:spPr>
        <a:noFill/>
        <a:ln>
          <a:solidFill>
            <a:srgbClr val="FFCC00"/>
          </a:solidFill>
        </a:ln>
      </dgm:spPr>
      <dgm:t>
        <a:bodyPr/>
        <a:lstStyle/>
        <a:p>
          <a:pPr algn="just" rtl="0"/>
          <a:r>
            <a:rPr lang="de-CH" dirty="0" smtClean="0">
              <a:solidFill>
                <a:srgbClr val="FFC000"/>
              </a:solidFill>
            </a:rPr>
            <a:t>Meist ist sie kein Zugvogel (Standvogel) oder ein </a:t>
          </a:r>
          <a:r>
            <a:rPr lang="de-CH" dirty="0" err="1" smtClean="0">
              <a:solidFill>
                <a:srgbClr val="FFC000"/>
              </a:solidFill>
            </a:rPr>
            <a:t>Kurzstreckenzieher</a:t>
          </a:r>
          <a:r>
            <a:rPr lang="de-CH" dirty="0" smtClean="0">
              <a:solidFill>
                <a:srgbClr val="FFC000"/>
              </a:solidFill>
            </a:rPr>
            <a:t>.</a:t>
          </a:r>
          <a:endParaRPr lang="de-CH" dirty="0">
            <a:solidFill>
              <a:srgbClr val="FFC000"/>
            </a:solidFill>
          </a:endParaRPr>
        </a:p>
      </dgm:t>
    </dgm:pt>
    <dgm:pt modelId="{C3B3D53B-10D8-4E68-B186-21361207A68B}" type="parTrans" cxnId="{587D0F9A-C547-4073-BEB8-4D08F42FFC55}">
      <dgm:prSet/>
      <dgm:spPr/>
      <dgm:t>
        <a:bodyPr/>
        <a:lstStyle/>
        <a:p>
          <a:pPr algn="just"/>
          <a:endParaRPr lang="de-CH"/>
        </a:p>
      </dgm:t>
    </dgm:pt>
    <dgm:pt modelId="{CAC32E74-A25F-48E4-8132-E073824AA50F}" type="sibTrans" cxnId="{587D0F9A-C547-4073-BEB8-4D08F42FFC55}">
      <dgm:prSet/>
      <dgm:spPr/>
      <dgm:t>
        <a:bodyPr/>
        <a:lstStyle/>
        <a:p>
          <a:pPr algn="just"/>
          <a:endParaRPr lang="de-CH"/>
        </a:p>
      </dgm:t>
    </dgm:pt>
    <dgm:pt modelId="{A2036459-DB00-47E1-9B56-86BB9E69AED1}" type="pres">
      <dgm:prSet presAssocID="{D9BAE443-7986-4713-9A51-F010F9A742E2}" presName="diagram" presStyleCnt="0">
        <dgm:presLayoutVars>
          <dgm:dir/>
          <dgm:resizeHandles val="exact"/>
        </dgm:presLayoutVars>
      </dgm:prSet>
      <dgm:spPr/>
      <dgm:t>
        <a:bodyPr/>
        <a:lstStyle/>
        <a:p>
          <a:endParaRPr lang="de-CH"/>
        </a:p>
      </dgm:t>
    </dgm:pt>
    <dgm:pt modelId="{644B9B38-3702-4531-9130-5E5D6307A934}" type="pres">
      <dgm:prSet presAssocID="{E34AEED7-F047-4CF0-B218-44942E198B04}" presName="node" presStyleLbl="node1" presStyleIdx="0" presStyleCnt="4">
        <dgm:presLayoutVars>
          <dgm:bulletEnabled val="1"/>
        </dgm:presLayoutVars>
      </dgm:prSet>
      <dgm:spPr/>
      <dgm:t>
        <a:bodyPr/>
        <a:lstStyle/>
        <a:p>
          <a:endParaRPr lang="de-CH"/>
        </a:p>
      </dgm:t>
    </dgm:pt>
    <dgm:pt modelId="{FC172A22-BE9E-47F3-A4CB-D54BDA1DA37D}" type="pres">
      <dgm:prSet presAssocID="{02AF039C-06D8-44BC-8AFE-4FAB8B84B615}" presName="sibTrans" presStyleCnt="0"/>
      <dgm:spPr/>
    </dgm:pt>
    <dgm:pt modelId="{400B559B-94A6-4680-9BFE-C4BD8B563213}" type="pres">
      <dgm:prSet presAssocID="{A7E5FA03-3674-4616-93B7-8C742BE33E71}" presName="node" presStyleLbl="node1" presStyleIdx="1" presStyleCnt="4">
        <dgm:presLayoutVars>
          <dgm:bulletEnabled val="1"/>
        </dgm:presLayoutVars>
      </dgm:prSet>
      <dgm:spPr/>
      <dgm:t>
        <a:bodyPr/>
        <a:lstStyle/>
        <a:p>
          <a:endParaRPr lang="de-CH"/>
        </a:p>
      </dgm:t>
    </dgm:pt>
    <dgm:pt modelId="{FCDA4FDB-FD5E-46D3-852E-18687793CBD6}" type="pres">
      <dgm:prSet presAssocID="{97982D6A-84B4-482B-A9FB-6C3262242128}" presName="sibTrans" presStyleCnt="0"/>
      <dgm:spPr/>
    </dgm:pt>
    <dgm:pt modelId="{04DCB52E-77A8-4852-9B3A-C52DC1536CE3}" type="pres">
      <dgm:prSet presAssocID="{4A07F455-A9C3-4559-A20A-C9B794F44E4A}" presName="node" presStyleLbl="node1" presStyleIdx="2" presStyleCnt="4">
        <dgm:presLayoutVars>
          <dgm:bulletEnabled val="1"/>
        </dgm:presLayoutVars>
      </dgm:prSet>
      <dgm:spPr/>
      <dgm:t>
        <a:bodyPr/>
        <a:lstStyle/>
        <a:p>
          <a:endParaRPr lang="de-CH"/>
        </a:p>
      </dgm:t>
    </dgm:pt>
    <dgm:pt modelId="{D0C1C52D-9D74-4C3B-AC20-168A9E8641E9}" type="pres">
      <dgm:prSet presAssocID="{5027E50A-75CA-4957-92D6-0E29749C2DEE}" presName="sibTrans" presStyleCnt="0"/>
      <dgm:spPr/>
    </dgm:pt>
    <dgm:pt modelId="{8D09BD11-1308-46C0-93EE-3B9501069B28}" type="pres">
      <dgm:prSet presAssocID="{0FD2A075-D2C2-4103-917D-C38ABC8AD186}" presName="node" presStyleLbl="node1" presStyleIdx="3" presStyleCnt="4">
        <dgm:presLayoutVars>
          <dgm:bulletEnabled val="1"/>
        </dgm:presLayoutVars>
      </dgm:prSet>
      <dgm:spPr/>
      <dgm:t>
        <a:bodyPr/>
        <a:lstStyle/>
        <a:p>
          <a:endParaRPr lang="de-CH"/>
        </a:p>
      </dgm:t>
    </dgm:pt>
  </dgm:ptLst>
  <dgm:cxnLst>
    <dgm:cxn modelId="{587D0F9A-C547-4073-BEB8-4D08F42FFC55}" srcId="{D9BAE443-7986-4713-9A51-F010F9A742E2}" destId="{0FD2A075-D2C2-4103-917D-C38ABC8AD186}" srcOrd="3" destOrd="0" parTransId="{C3B3D53B-10D8-4E68-B186-21361207A68B}" sibTransId="{CAC32E74-A25F-48E4-8132-E073824AA50F}"/>
    <dgm:cxn modelId="{F1054B89-A182-4D85-8FAC-AEB2B664B069}" type="presOf" srcId="{4A07F455-A9C3-4559-A20A-C9B794F44E4A}" destId="{04DCB52E-77A8-4852-9B3A-C52DC1536CE3}" srcOrd="0" destOrd="0" presId="urn:microsoft.com/office/officeart/2005/8/layout/default#1"/>
    <dgm:cxn modelId="{45DDA1CB-4E19-4665-8B2F-42A9AD5152FE}" srcId="{D9BAE443-7986-4713-9A51-F010F9A742E2}" destId="{A7E5FA03-3674-4616-93B7-8C742BE33E71}" srcOrd="1" destOrd="0" parTransId="{577BE198-1962-4ACB-BBFC-1053BE23F295}" sibTransId="{97982D6A-84B4-482B-A9FB-6C3262242128}"/>
    <dgm:cxn modelId="{78BE5891-CDA5-42A6-944B-A31AA2A4AD5A}" type="presOf" srcId="{D9BAE443-7986-4713-9A51-F010F9A742E2}" destId="{A2036459-DB00-47E1-9B56-86BB9E69AED1}" srcOrd="0" destOrd="0" presId="urn:microsoft.com/office/officeart/2005/8/layout/default#1"/>
    <dgm:cxn modelId="{766D8605-56F0-4F07-97DD-8FB1C046BCEA}" type="presOf" srcId="{0FD2A075-D2C2-4103-917D-C38ABC8AD186}" destId="{8D09BD11-1308-46C0-93EE-3B9501069B28}" srcOrd="0" destOrd="0" presId="urn:microsoft.com/office/officeart/2005/8/layout/default#1"/>
    <dgm:cxn modelId="{CB34EC43-4262-40B6-9E40-E40286F5517C}" type="presOf" srcId="{A7E5FA03-3674-4616-93B7-8C742BE33E71}" destId="{400B559B-94A6-4680-9BFE-C4BD8B563213}" srcOrd="0" destOrd="0" presId="urn:microsoft.com/office/officeart/2005/8/layout/default#1"/>
    <dgm:cxn modelId="{3412F756-F203-4231-BAE4-F2BD4E2DAC23}" type="presOf" srcId="{E34AEED7-F047-4CF0-B218-44942E198B04}" destId="{644B9B38-3702-4531-9130-5E5D6307A934}" srcOrd="0" destOrd="0" presId="urn:microsoft.com/office/officeart/2005/8/layout/default#1"/>
    <dgm:cxn modelId="{0359AFEE-0B1D-4FD0-8640-799F85534D1B}" srcId="{D9BAE443-7986-4713-9A51-F010F9A742E2}" destId="{E34AEED7-F047-4CF0-B218-44942E198B04}" srcOrd="0" destOrd="0" parTransId="{DDB84456-9582-4EBC-844C-23A6A64EF9CB}" sibTransId="{02AF039C-06D8-44BC-8AFE-4FAB8B84B615}"/>
    <dgm:cxn modelId="{F5DCE071-6592-4A8C-BDD2-F2E243C5381E}" srcId="{D9BAE443-7986-4713-9A51-F010F9A742E2}" destId="{4A07F455-A9C3-4559-A20A-C9B794F44E4A}" srcOrd="2" destOrd="0" parTransId="{AA86D9A0-FC0B-4361-8B97-59971FFEC563}" sibTransId="{5027E50A-75CA-4957-92D6-0E29749C2DEE}"/>
    <dgm:cxn modelId="{6D10D6D4-4F27-4203-9A19-54EEF5126E89}" type="presParOf" srcId="{A2036459-DB00-47E1-9B56-86BB9E69AED1}" destId="{644B9B38-3702-4531-9130-5E5D6307A934}" srcOrd="0" destOrd="0" presId="urn:microsoft.com/office/officeart/2005/8/layout/default#1"/>
    <dgm:cxn modelId="{3705F651-7F8F-4B41-9510-594917DD7B1A}" type="presParOf" srcId="{A2036459-DB00-47E1-9B56-86BB9E69AED1}" destId="{FC172A22-BE9E-47F3-A4CB-D54BDA1DA37D}" srcOrd="1" destOrd="0" presId="urn:microsoft.com/office/officeart/2005/8/layout/default#1"/>
    <dgm:cxn modelId="{C0C178B6-A13F-4B75-9626-35F0FA68230A}" type="presParOf" srcId="{A2036459-DB00-47E1-9B56-86BB9E69AED1}" destId="{400B559B-94A6-4680-9BFE-C4BD8B563213}" srcOrd="2" destOrd="0" presId="urn:microsoft.com/office/officeart/2005/8/layout/default#1"/>
    <dgm:cxn modelId="{9BFBEF72-0667-4D32-8757-8B8976C96060}" type="presParOf" srcId="{A2036459-DB00-47E1-9B56-86BB9E69AED1}" destId="{FCDA4FDB-FD5E-46D3-852E-18687793CBD6}" srcOrd="3" destOrd="0" presId="urn:microsoft.com/office/officeart/2005/8/layout/default#1"/>
    <dgm:cxn modelId="{EE6CDC5E-D8CF-4CFF-8A60-264569510CCC}" type="presParOf" srcId="{A2036459-DB00-47E1-9B56-86BB9E69AED1}" destId="{04DCB52E-77A8-4852-9B3A-C52DC1536CE3}" srcOrd="4" destOrd="0" presId="urn:microsoft.com/office/officeart/2005/8/layout/default#1"/>
    <dgm:cxn modelId="{A931E088-0445-4AC6-BC82-D391BC96C169}" type="presParOf" srcId="{A2036459-DB00-47E1-9B56-86BB9E69AED1}" destId="{D0C1C52D-9D74-4C3B-AC20-168A9E8641E9}" srcOrd="5" destOrd="0" presId="urn:microsoft.com/office/officeart/2005/8/layout/default#1"/>
    <dgm:cxn modelId="{4D81B691-137D-4B05-BDD9-2086C950AC7E}" type="presParOf" srcId="{A2036459-DB00-47E1-9B56-86BB9E69AED1}" destId="{8D09BD11-1308-46C0-93EE-3B9501069B28}" srcOrd="6"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B1D354-393C-4C9D-8245-60F619468EA5}" type="doc">
      <dgm:prSet loTypeId="urn:microsoft.com/office/officeart/2005/8/layout/default#10" loCatId="list" qsTypeId="urn:microsoft.com/office/officeart/2005/8/quickstyle/simple1" qsCatId="simple" csTypeId="urn:microsoft.com/office/officeart/2005/8/colors/accent1_2" csCatId="accent1" phldr="1"/>
      <dgm:spPr/>
      <dgm:t>
        <a:bodyPr/>
        <a:lstStyle/>
        <a:p>
          <a:endParaRPr lang="de-CH"/>
        </a:p>
      </dgm:t>
    </dgm:pt>
    <dgm:pt modelId="{63E96114-F999-41A7-999C-85D6C6176A2B}">
      <dgm:prSet/>
      <dgm:spPr>
        <a:noFill/>
        <a:ln>
          <a:solidFill>
            <a:srgbClr val="FFCC00"/>
          </a:solidFill>
        </a:ln>
      </dgm:spPr>
      <dgm:t>
        <a:bodyPr/>
        <a:lstStyle/>
        <a:p>
          <a:pPr algn="just" rtl="0"/>
          <a:r>
            <a:rPr lang="de-CH" dirty="0" smtClean="0">
              <a:solidFill>
                <a:srgbClr val="FFC000"/>
              </a:solidFill>
            </a:rPr>
            <a:t>Der Feldsperling ist ein mittlerweile nicht mehr so häufiger Kulturlandvogel, der vor allem in Schwärmen lebt.</a:t>
          </a:r>
          <a:endParaRPr lang="de-CH" dirty="0">
            <a:solidFill>
              <a:srgbClr val="FFC000"/>
            </a:solidFill>
          </a:endParaRPr>
        </a:p>
      </dgm:t>
    </dgm:pt>
    <dgm:pt modelId="{7677AAAC-1716-46DC-9D28-7FAF7A90CB48}" type="parTrans" cxnId="{CC200619-0945-49D0-8644-56BF62869C8A}">
      <dgm:prSet/>
      <dgm:spPr/>
      <dgm:t>
        <a:bodyPr/>
        <a:lstStyle/>
        <a:p>
          <a:pPr algn="just"/>
          <a:endParaRPr lang="de-CH"/>
        </a:p>
      </dgm:t>
    </dgm:pt>
    <dgm:pt modelId="{4D407F19-281F-40CE-A2CA-419990B121A5}" type="sibTrans" cxnId="{CC200619-0945-49D0-8644-56BF62869C8A}">
      <dgm:prSet/>
      <dgm:spPr/>
      <dgm:t>
        <a:bodyPr/>
        <a:lstStyle/>
        <a:p>
          <a:pPr algn="just"/>
          <a:endParaRPr lang="de-CH"/>
        </a:p>
      </dgm:t>
    </dgm:pt>
    <dgm:pt modelId="{F74CDDA0-5298-453C-AD89-084B49508FD1}">
      <dgm:prSet/>
      <dgm:spPr>
        <a:noFill/>
        <a:ln>
          <a:solidFill>
            <a:srgbClr val="FFCC00"/>
          </a:solidFill>
        </a:ln>
      </dgm:spPr>
      <dgm:t>
        <a:bodyPr/>
        <a:lstStyle/>
        <a:p>
          <a:pPr algn="just" rtl="0"/>
          <a:r>
            <a:rPr lang="de-CH" dirty="0" smtClean="0">
              <a:solidFill>
                <a:srgbClr val="FFC000"/>
              </a:solidFill>
            </a:rPr>
            <a:t>Merkmale: ähnlich wie der allseits bekannte Haussperling (Spatz), aber mit brauner Kopfplatte und schwarzem </a:t>
          </a:r>
          <a:r>
            <a:rPr lang="de-CH" dirty="0" err="1" smtClean="0">
              <a:solidFill>
                <a:srgbClr val="FFC000"/>
              </a:solidFill>
            </a:rPr>
            <a:t>Ohrfleck</a:t>
          </a:r>
          <a:r>
            <a:rPr lang="de-CH" dirty="0" smtClean="0">
              <a:solidFill>
                <a:srgbClr val="FFC000"/>
              </a:solidFill>
            </a:rPr>
            <a:t>.</a:t>
          </a:r>
          <a:endParaRPr lang="de-CH" dirty="0">
            <a:solidFill>
              <a:srgbClr val="FFC000"/>
            </a:solidFill>
          </a:endParaRPr>
        </a:p>
      </dgm:t>
    </dgm:pt>
    <dgm:pt modelId="{F1D1FF55-28AD-4E93-ABA2-236749A6542A}" type="parTrans" cxnId="{B06FF9BA-3527-4C6A-8DE8-676813A03BDD}">
      <dgm:prSet/>
      <dgm:spPr/>
      <dgm:t>
        <a:bodyPr/>
        <a:lstStyle/>
        <a:p>
          <a:pPr algn="just"/>
          <a:endParaRPr lang="de-CH"/>
        </a:p>
      </dgm:t>
    </dgm:pt>
    <dgm:pt modelId="{6FEC3186-517C-4E92-A484-CF865E073438}" type="sibTrans" cxnId="{B06FF9BA-3527-4C6A-8DE8-676813A03BDD}">
      <dgm:prSet/>
      <dgm:spPr/>
      <dgm:t>
        <a:bodyPr/>
        <a:lstStyle/>
        <a:p>
          <a:pPr algn="just"/>
          <a:endParaRPr lang="de-CH"/>
        </a:p>
      </dgm:t>
    </dgm:pt>
    <dgm:pt modelId="{ED90B8FF-3379-4C17-A95F-5F23CB9628F6}">
      <dgm:prSet/>
      <dgm:spPr>
        <a:noFill/>
        <a:ln>
          <a:solidFill>
            <a:srgbClr val="FFCC00"/>
          </a:solidFill>
        </a:ln>
      </dgm:spPr>
      <dgm:t>
        <a:bodyPr/>
        <a:lstStyle/>
        <a:p>
          <a:pPr algn="just" rtl="0"/>
          <a:r>
            <a:rPr lang="de-CH" dirty="0" smtClean="0">
              <a:solidFill>
                <a:srgbClr val="FFC000"/>
              </a:solidFill>
            </a:rPr>
            <a:t>Nahrung: Samen, Insekten</a:t>
          </a:r>
          <a:endParaRPr lang="de-CH" dirty="0">
            <a:solidFill>
              <a:srgbClr val="FFC000"/>
            </a:solidFill>
          </a:endParaRPr>
        </a:p>
      </dgm:t>
    </dgm:pt>
    <dgm:pt modelId="{FC3F7F61-2599-42E7-A1BF-8266406B2F35}" type="parTrans" cxnId="{7EC827B6-34C1-4B56-B046-CBE05AEBEA30}">
      <dgm:prSet/>
      <dgm:spPr/>
      <dgm:t>
        <a:bodyPr/>
        <a:lstStyle/>
        <a:p>
          <a:pPr algn="just"/>
          <a:endParaRPr lang="de-CH"/>
        </a:p>
      </dgm:t>
    </dgm:pt>
    <dgm:pt modelId="{9B71104B-155D-4210-8D3C-3B17DBBBC291}" type="sibTrans" cxnId="{7EC827B6-34C1-4B56-B046-CBE05AEBEA30}">
      <dgm:prSet/>
      <dgm:spPr/>
      <dgm:t>
        <a:bodyPr/>
        <a:lstStyle/>
        <a:p>
          <a:pPr algn="just"/>
          <a:endParaRPr lang="de-CH"/>
        </a:p>
      </dgm:t>
    </dgm:pt>
    <dgm:pt modelId="{1E6E1DB2-A9DD-4A2A-93C3-1166299C9F15}">
      <dgm:prSet/>
      <dgm:spPr>
        <a:noFill/>
        <a:ln>
          <a:solidFill>
            <a:srgbClr val="FFCC00"/>
          </a:solidFill>
        </a:ln>
      </dgm:spPr>
      <dgm:t>
        <a:bodyPr/>
        <a:lstStyle/>
        <a:p>
          <a:pPr algn="just" rtl="0"/>
          <a:r>
            <a:rPr lang="de-CH" dirty="0" smtClean="0">
              <a:solidFill>
                <a:srgbClr val="FFC000"/>
              </a:solidFill>
            </a:rPr>
            <a:t>Verhalten: brütet in Höhlen, auch Nistkästen, aus denen er teilweise auch schwächere Bewohner rauswirft, meist Standvogel.</a:t>
          </a:r>
          <a:endParaRPr lang="de-CH" dirty="0">
            <a:solidFill>
              <a:srgbClr val="FFC000"/>
            </a:solidFill>
          </a:endParaRPr>
        </a:p>
      </dgm:t>
    </dgm:pt>
    <dgm:pt modelId="{7E3608FD-BB07-4550-8B69-02BAB7B1ABAC}" type="parTrans" cxnId="{B785B02C-CB35-4AFE-98B3-277DF5DA0F7F}">
      <dgm:prSet/>
      <dgm:spPr/>
      <dgm:t>
        <a:bodyPr/>
        <a:lstStyle/>
        <a:p>
          <a:pPr algn="just"/>
          <a:endParaRPr lang="de-CH"/>
        </a:p>
      </dgm:t>
    </dgm:pt>
    <dgm:pt modelId="{7AFEAF6F-6742-4E91-A90F-7E675E956194}" type="sibTrans" cxnId="{B785B02C-CB35-4AFE-98B3-277DF5DA0F7F}">
      <dgm:prSet/>
      <dgm:spPr/>
      <dgm:t>
        <a:bodyPr/>
        <a:lstStyle/>
        <a:p>
          <a:pPr algn="just"/>
          <a:endParaRPr lang="de-CH"/>
        </a:p>
      </dgm:t>
    </dgm:pt>
    <dgm:pt modelId="{2D73C4EA-5A85-402C-999F-DE67CFCA1360}" type="pres">
      <dgm:prSet presAssocID="{08B1D354-393C-4C9D-8245-60F619468EA5}" presName="diagram" presStyleCnt="0">
        <dgm:presLayoutVars>
          <dgm:dir/>
          <dgm:resizeHandles val="exact"/>
        </dgm:presLayoutVars>
      </dgm:prSet>
      <dgm:spPr/>
      <dgm:t>
        <a:bodyPr/>
        <a:lstStyle/>
        <a:p>
          <a:endParaRPr lang="de-CH"/>
        </a:p>
      </dgm:t>
    </dgm:pt>
    <dgm:pt modelId="{DAE4C32B-E493-4154-BA5E-5950AB541904}" type="pres">
      <dgm:prSet presAssocID="{63E96114-F999-41A7-999C-85D6C6176A2B}" presName="node" presStyleLbl="node1" presStyleIdx="0" presStyleCnt="4">
        <dgm:presLayoutVars>
          <dgm:bulletEnabled val="1"/>
        </dgm:presLayoutVars>
      </dgm:prSet>
      <dgm:spPr/>
      <dgm:t>
        <a:bodyPr/>
        <a:lstStyle/>
        <a:p>
          <a:endParaRPr lang="de-CH"/>
        </a:p>
      </dgm:t>
    </dgm:pt>
    <dgm:pt modelId="{F0463A55-19C5-4427-BB0E-CA1A4F65B664}" type="pres">
      <dgm:prSet presAssocID="{4D407F19-281F-40CE-A2CA-419990B121A5}" presName="sibTrans" presStyleCnt="0"/>
      <dgm:spPr/>
    </dgm:pt>
    <dgm:pt modelId="{014ECC0B-013A-476F-BD9A-D6C14A78A7D1}" type="pres">
      <dgm:prSet presAssocID="{F74CDDA0-5298-453C-AD89-084B49508FD1}" presName="node" presStyleLbl="node1" presStyleIdx="1" presStyleCnt="4">
        <dgm:presLayoutVars>
          <dgm:bulletEnabled val="1"/>
        </dgm:presLayoutVars>
      </dgm:prSet>
      <dgm:spPr/>
      <dgm:t>
        <a:bodyPr/>
        <a:lstStyle/>
        <a:p>
          <a:endParaRPr lang="de-CH"/>
        </a:p>
      </dgm:t>
    </dgm:pt>
    <dgm:pt modelId="{8C0AAF89-BB03-43B0-9D81-8C6EF327DFE3}" type="pres">
      <dgm:prSet presAssocID="{6FEC3186-517C-4E92-A484-CF865E073438}" presName="sibTrans" presStyleCnt="0"/>
      <dgm:spPr/>
    </dgm:pt>
    <dgm:pt modelId="{2A17AE27-1E58-4391-B0C7-2BB8275EB125}" type="pres">
      <dgm:prSet presAssocID="{ED90B8FF-3379-4C17-A95F-5F23CB9628F6}" presName="node" presStyleLbl="node1" presStyleIdx="2" presStyleCnt="4">
        <dgm:presLayoutVars>
          <dgm:bulletEnabled val="1"/>
        </dgm:presLayoutVars>
      </dgm:prSet>
      <dgm:spPr/>
      <dgm:t>
        <a:bodyPr/>
        <a:lstStyle/>
        <a:p>
          <a:endParaRPr lang="de-CH"/>
        </a:p>
      </dgm:t>
    </dgm:pt>
    <dgm:pt modelId="{88F8902B-9C34-4BD6-B002-2C954067367C}" type="pres">
      <dgm:prSet presAssocID="{9B71104B-155D-4210-8D3C-3B17DBBBC291}" presName="sibTrans" presStyleCnt="0"/>
      <dgm:spPr/>
    </dgm:pt>
    <dgm:pt modelId="{37C57990-7FB9-4C9C-A7A4-90066CA57F91}" type="pres">
      <dgm:prSet presAssocID="{1E6E1DB2-A9DD-4A2A-93C3-1166299C9F15}" presName="node" presStyleLbl="node1" presStyleIdx="3" presStyleCnt="4">
        <dgm:presLayoutVars>
          <dgm:bulletEnabled val="1"/>
        </dgm:presLayoutVars>
      </dgm:prSet>
      <dgm:spPr/>
      <dgm:t>
        <a:bodyPr/>
        <a:lstStyle/>
        <a:p>
          <a:endParaRPr lang="de-CH"/>
        </a:p>
      </dgm:t>
    </dgm:pt>
  </dgm:ptLst>
  <dgm:cxnLst>
    <dgm:cxn modelId="{B785B02C-CB35-4AFE-98B3-277DF5DA0F7F}" srcId="{08B1D354-393C-4C9D-8245-60F619468EA5}" destId="{1E6E1DB2-A9DD-4A2A-93C3-1166299C9F15}" srcOrd="3" destOrd="0" parTransId="{7E3608FD-BB07-4550-8B69-02BAB7B1ABAC}" sibTransId="{7AFEAF6F-6742-4E91-A90F-7E675E956194}"/>
    <dgm:cxn modelId="{5E691F1E-F1B7-460D-BA60-8E8DC4127817}" type="presOf" srcId="{63E96114-F999-41A7-999C-85D6C6176A2B}" destId="{DAE4C32B-E493-4154-BA5E-5950AB541904}" srcOrd="0" destOrd="0" presId="urn:microsoft.com/office/officeart/2005/8/layout/default#10"/>
    <dgm:cxn modelId="{CC200619-0945-49D0-8644-56BF62869C8A}" srcId="{08B1D354-393C-4C9D-8245-60F619468EA5}" destId="{63E96114-F999-41A7-999C-85D6C6176A2B}" srcOrd="0" destOrd="0" parTransId="{7677AAAC-1716-46DC-9D28-7FAF7A90CB48}" sibTransId="{4D407F19-281F-40CE-A2CA-419990B121A5}"/>
    <dgm:cxn modelId="{9F54B977-4DAA-42EA-89DD-9C20FE503031}" type="presOf" srcId="{1E6E1DB2-A9DD-4A2A-93C3-1166299C9F15}" destId="{37C57990-7FB9-4C9C-A7A4-90066CA57F91}" srcOrd="0" destOrd="0" presId="urn:microsoft.com/office/officeart/2005/8/layout/default#10"/>
    <dgm:cxn modelId="{7B496B40-1287-4C84-B9B1-51295BAF9038}" type="presOf" srcId="{F74CDDA0-5298-453C-AD89-084B49508FD1}" destId="{014ECC0B-013A-476F-BD9A-D6C14A78A7D1}" srcOrd="0" destOrd="0" presId="urn:microsoft.com/office/officeart/2005/8/layout/default#10"/>
    <dgm:cxn modelId="{B06FF9BA-3527-4C6A-8DE8-676813A03BDD}" srcId="{08B1D354-393C-4C9D-8245-60F619468EA5}" destId="{F74CDDA0-5298-453C-AD89-084B49508FD1}" srcOrd="1" destOrd="0" parTransId="{F1D1FF55-28AD-4E93-ABA2-236749A6542A}" sibTransId="{6FEC3186-517C-4E92-A484-CF865E073438}"/>
    <dgm:cxn modelId="{66C8241F-9F3C-4D72-AF60-7AB3A2571E11}" type="presOf" srcId="{08B1D354-393C-4C9D-8245-60F619468EA5}" destId="{2D73C4EA-5A85-402C-999F-DE67CFCA1360}" srcOrd="0" destOrd="0" presId="urn:microsoft.com/office/officeart/2005/8/layout/default#10"/>
    <dgm:cxn modelId="{427415E3-79EB-4A0D-9DD1-A885C8B05623}" type="presOf" srcId="{ED90B8FF-3379-4C17-A95F-5F23CB9628F6}" destId="{2A17AE27-1E58-4391-B0C7-2BB8275EB125}" srcOrd="0" destOrd="0" presId="urn:microsoft.com/office/officeart/2005/8/layout/default#10"/>
    <dgm:cxn modelId="{7EC827B6-34C1-4B56-B046-CBE05AEBEA30}" srcId="{08B1D354-393C-4C9D-8245-60F619468EA5}" destId="{ED90B8FF-3379-4C17-A95F-5F23CB9628F6}" srcOrd="2" destOrd="0" parTransId="{FC3F7F61-2599-42E7-A1BF-8266406B2F35}" sibTransId="{9B71104B-155D-4210-8D3C-3B17DBBBC291}"/>
    <dgm:cxn modelId="{F7A55933-D26F-474A-BE89-B4D3C8D38A6F}" type="presParOf" srcId="{2D73C4EA-5A85-402C-999F-DE67CFCA1360}" destId="{DAE4C32B-E493-4154-BA5E-5950AB541904}" srcOrd="0" destOrd="0" presId="urn:microsoft.com/office/officeart/2005/8/layout/default#10"/>
    <dgm:cxn modelId="{5071B90A-651F-4E1C-9660-15D08074B81D}" type="presParOf" srcId="{2D73C4EA-5A85-402C-999F-DE67CFCA1360}" destId="{F0463A55-19C5-4427-BB0E-CA1A4F65B664}" srcOrd="1" destOrd="0" presId="urn:microsoft.com/office/officeart/2005/8/layout/default#10"/>
    <dgm:cxn modelId="{21F3A8BD-2AAC-4526-A444-0B578A4E7563}" type="presParOf" srcId="{2D73C4EA-5A85-402C-999F-DE67CFCA1360}" destId="{014ECC0B-013A-476F-BD9A-D6C14A78A7D1}" srcOrd="2" destOrd="0" presId="urn:microsoft.com/office/officeart/2005/8/layout/default#10"/>
    <dgm:cxn modelId="{869F4512-627B-4876-8020-CD42A030E5E4}" type="presParOf" srcId="{2D73C4EA-5A85-402C-999F-DE67CFCA1360}" destId="{8C0AAF89-BB03-43B0-9D81-8C6EF327DFE3}" srcOrd="3" destOrd="0" presId="urn:microsoft.com/office/officeart/2005/8/layout/default#10"/>
    <dgm:cxn modelId="{2AAE9390-F09B-4485-8707-1C606863BE35}" type="presParOf" srcId="{2D73C4EA-5A85-402C-999F-DE67CFCA1360}" destId="{2A17AE27-1E58-4391-B0C7-2BB8275EB125}" srcOrd="4" destOrd="0" presId="urn:microsoft.com/office/officeart/2005/8/layout/default#10"/>
    <dgm:cxn modelId="{C358AB1A-3EE3-40FD-83DA-558EB6CE0CB9}" type="presParOf" srcId="{2D73C4EA-5A85-402C-999F-DE67CFCA1360}" destId="{88F8902B-9C34-4BD6-B002-2C954067367C}" srcOrd="5" destOrd="0" presId="urn:microsoft.com/office/officeart/2005/8/layout/default#10"/>
    <dgm:cxn modelId="{14EC81C6-2EB0-4B84-A0CC-45EC9E46DD0A}" type="presParOf" srcId="{2D73C4EA-5A85-402C-999F-DE67CFCA1360}" destId="{37C57990-7FB9-4C9C-A7A4-90066CA57F91}" srcOrd="6" destOrd="0" presId="urn:microsoft.com/office/officeart/2005/8/layout/default#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53C1CFE-2091-4E4D-9C87-E54D52D2CDAB}" type="doc">
      <dgm:prSet loTypeId="urn:microsoft.com/office/officeart/2005/8/layout/default#11" loCatId="list" qsTypeId="urn:microsoft.com/office/officeart/2005/8/quickstyle/simple1" qsCatId="simple" csTypeId="urn:microsoft.com/office/officeart/2005/8/colors/accent1_2" csCatId="accent1" phldr="1"/>
      <dgm:spPr/>
      <dgm:t>
        <a:bodyPr/>
        <a:lstStyle/>
        <a:p>
          <a:endParaRPr lang="de-CH"/>
        </a:p>
      </dgm:t>
    </dgm:pt>
    <dgm:pt modelId="{2D9CE934-9198-428D-AFB8-73C80DD38BEB}">
      <dgm:prSet/>
      <dgm:spPr>
        <a:noFill/>
        <a:ln>
          <a:solidFill>
            <a:srgbClr val="FFCC00"/>
          </a:solidFill>
        </a:ln>
      </dgm:spPr>
      <dgm:t>
        <a:bodyPr/>
        <a:lstStyle/>
        <a:p>
          <a:pPr algn="just" rtl="0"/>
          <a:r>
            <a:rPr lang="de-CH" dirty="0" smtClean="0">
              <a:solidFill>
                <a:srgbClr val="FFC000"/>
              </a:solidFill>
            </a:rPr>
            <a:t>Die Kohlmeise ist einer der häufigsten Brutvögel der Schweiz und sehr anpassungsfähig.</a:t>
          </a:r>
          <a:endParaRPr lang="de-CH" dirty="0">
            <a:solidFill>
              <a:srgbClr val="FFC000"/>
            </a:solidFill>
          </a:endParaRPr>
        </a:p>
      </dgm:t>
    </dgm:pt>
    <dgm:pt modelId="{82FD8D62-9A3D-44BD-A9B8-B3173AE75B69}" type="parTrans" cxnId="{E75F96F8-691D-491A-A47B-E154BD991D83}">
      <dgm:prSet/>
      <dgm:spPr/>
      <dgm:t>
        <a:bodyPr/>
        <a:lstStyle/>
        <a:p>
          <a:pPr algn="just"/>
          <a:endParaRPr lang="de-CH"/>
        </a:p>
      </dgm:t>
    </dgm:pt>
    <dgm:pt modelId="{21FCF62A-D231-4639-9AA9-7B6C3A394A2C}" type="sibTrans" cxnId="{E75F96F8-691D-491A-A47B-E154BD991D83}">
      <dgm:prSet/>
      <dgm:spPr/>
      <dgm:t>
        <a:bodyPr/>
        <a:lstStyle/>
        <a:p>
          <a:pPr algn="just"/>
          <a:endParaRPr lang="de-CH"/>
        </a:p>
      </dgm:t>
    </dgm:pt>
    <dgm:pt modelId="{829E3F83-382E-4463-87F3-BF63AB3D3DE3}">
      <dgm:prSet/>
      <dgm:spPr>
        <a:noFill/>
        <a:ln>
          <a:solidFill>
            <a:srgbClr val="FFCC00"/>
          </a:solidFill>
        </a:ln>
      </dgm:spPr>
      <dgm:t>
        <a:bodyPr/>
        <a:lstStyle/>
        <a:p>
          <a:pPr algn="just" rtl="0"/>
          <a:r>
            <a:rPr lang="de-CH" dirty="0" smtClean="0">
              <a:solidFill>
                <a:srgbClr val="FFC000"/>
              </a:solidFill>
            </a:rPr>
            <a:t>Merkmale: weisse Backen, sonst gelb, mit schwarzem Bruststreifen</a:t>
          </a:r>
          <a:endParaRPr lang="de-CH" dirty="0">
            <a:solidFill>
              <a:srgbClr val="FFC000"/>
            </a:solidFill>
          </a:endParaRPr>
        </a:p>
      </dgm:t>
    </dgm:pt>
    <dgm:pt modelId="{ADEAF531-688B-45C1-8458-7C0A371E16C3}" type="parTrans" cxnId="{DBA3ADDD-4575-4A5A-A649-62F6D0DC4CB0}">
      <dgm:prSet/>
      <dgm:spPr/>
      <dgm:t>
        <a:bodyPr/>
        <a:lstStyle/>
        <a:p>
          <a:pPr algn="just"/>
          <a:endParaRPr lang="de-CH"/>
        </a:p>
      </dgm:t>
    </dgm:pt>
    <dgm:pt modelId="{09BA66F7-EBDA-481D-8F41-6A87EED3882A}" type="sibTrans" cxnId="{DBA3ADDD-4575-4A5A-A649-62F6D0DC4CB0}">
      <dgm:prSet/>
      <dgm:spPr/>
      <dgm:t>
        <a:bodyPr/>
        <a:lstStyle/>
        <a:p>
          <a:pPr algn="just"/>
          <a:endParaRPr lang="de-CH"/>
        </a:p>
      </dgm:t>
    </dgm:pt>
    <dgm:pt modelId="{AA8873F5-5F04-4DE1-8186-6F15C5F20664}">
      <dgm:prSet/>
      <dgm:spPr>
        <a:noFill/>
        <a:ln>
          <a:solidFill>
            <a:srgbClr val="FFCC00"/>
          </a:solidFill>
        </a:ln>
      </dgm:spPr>
      <dgm:t>
        <a:bodyPr/>
        <a:lstStyle/>
        <a:p>
          <a:pPr algn="just" rtl="0"/>
          <a:r>
            <a:rPr lang="de-CH" dirty="0" smtClean="0">
              <a:solidFill>
                <a:srgbClr val="FFC000"/>
              </a:solidFill>
            </a:rPr>
            <a:t>Nahrung: Insekten, Samen</a:t>
          </a:r>
          <a:endParaRPr lang="de-CH" dirty="0">
            <a:solidFill>
              <a:srgbClr val="FFC000"/>
            </a:solidFill>
          </a:endParaRPr>
        </a:p>
      </dgm:t>
    </dgm:pt>
    <dgm:pt modelId="{33EBBB97-AE06-4AC3-82DD-77086E67817A}" type="parTrans" cxnId="{D8177BFB-67DC-40D2-BB63-91D833BAD98B}">
      <dgm:prSet/>
      <dgm:spPr/>
      <dgm:t>
        <a:bodyPr/>
        <a:lstStyle/>
        <a:p>
          <a:pPr algn="just"/>
          <a:endParaRPr lang="de-CH"/>
        </a:p>
      </dgm:t>
    </dgm:pt>
    <dgm:pt modelId="{82703396-B3E0-4C23-8E19-57FBC9AA968D}" type="sibTrans" cxnId="{D8177BFB-67DC-40D2-BB63-91D833BAD98B}">
      <dgm:prSet/>
      <dgm:spPr/>
      <dgm:t>
        <a:bodyPr/>
        <a:lstStyle/>
        <a:p>
          <a:pPr algn="just"/>
          <a:endParaRPr lang="de-CH"/>
        </a:p>
      </dgm:t>
    </dgm:pt>
    <dgm:pt modelId="{BFCDF125-D095-4FD0-B2B8-BA1F4660882D}">
      <dgm:prSet/>
      <dgm:spPr>
        <a:noFill/>
        <a:ln>
          <a:solidFill>
            <a:srgbClr val="FFCC00"/>
          </a:solidFill>
        </a:ln>
      </dgm:spPr>
      <dgm:t>
        <a:bodyPr/>
        <a:lstStyle/>
        <a:p>
          <a:pPr algn="just" rtl="0"/>
          <a:r>
            <a:rPr lang="de-CH" dirty="0" smtClean="0">
              <a:solidFill>
                <a:srgbClr val="FFC000"/>
              </a:solidFill>
            </a:rPr>
            <a:t>Verhalten: </a:t>
          </a:r>
          <a:r>
            <a:rPr lang="de-CH" dirty="0" err="1" smtClean="0">
              <a:solidFill>
                <a:srgbClr val="FFC000"/>
              </a:solidFill>
            </a:rPr>
            <a:t>Kurzstreckenzieher</a:t>
          </a:r>
          <a:r>
            <a:rPr lang="de-CH" dirty="0" smtClean="0">
              <a:solidFill>
                <a:srgbClr val="FFC000"/>
              </a:solidFill>
            </a:rPr>
            <a:t> oder Standvogel, beginnt sehr früh im Frühling mit singen.</a:t>
          </a:r>
          <a:endParaRPr lang="de-CH" dirty="0">
            <a:solidFill>
              <a:srgbClr val="FFC000"/>
            </a:solidFill>
          </a:endParaRPr>
        </a:p>
      </dgm:t>
    </dgm:pt>
    <dgm:pt modelId="{12F3BE07-5CB6-48F5-BB35-B52F304D89CA}" type="parTrans" cxnId="{9A94D076-12F7-4D8D-BF58-0B4F77B068A0}">
      <dgm:prSet/>
      <dgm:spPr/>
      <dgm:t>
        <a:bodyPr/>
        <a:lstStyle/>
        <a:p>
          <a:pPr algn="just"/>
          <a:endParaRPr lang="de-CH"/>
        </a:p>
      </dgm:t>
    </dgm:pt>
    <dgm:pt modelId="{607FC055-539B-4B0F-A78C-DCA36D32A58B}" type="sibTrans" cxnId="{9A94D076-12F7-4D8D-BF58-0B4F77B068A0}">
      <dgm:prSet/>
      <dgm:spPr/>
      <dgm:t>
        <a:bodyPr/>
        <a:lstStyle/>
        <a:p>
          <a:pPr algn="just"/>
          <a:endParaRPr lang="de-CH"/>
        </a:p>
      </dgm:t>
    </dgm:pt>
    <dgm:pt modelId="{35D93E8F-B858-4DF5-AD5D-9029FA7147EC}" type="pres">
      <dgm:prSet presAssocID="{753C1CFE-2091-4E4D-9C87-E54D52D2CDAB}" presName="diagram" presStyleCnt="0">
        <dgm:presLayoutVars>
          <dgm:dir/>
          <dgm:resizeHandles val="exact"/>
        </dgm:presLayoutVars>
      </dgm:prSet>
      <dgm:spPr/>
      <dgm:t>
        <a:bodyPr/>
        <a:lstStyle/>
        <a:p>
          <a:endParaRPr lang="de-CH"/>
        </a:p>
      </dgm:t>
    </dgm:pt>
    <dgm:pt modelId="{0C676C19-FFD9-4E79-A810-C356A19775C3}" type="pres">
      <dgm:prSet presAssocID="{2D9CE934-9198-428D-AFB8-73C80DD38BEB}" presName="node" presStyleLbl="node1" presStyleIdx="0" presStyleCnt="4">
        <dgm:presLayoutVars>
          <dgm:bulletEnabled val="1"/>
        </dgm:presLayoutVars>
      </dgm:prSet>
      <dgm:spPr/>
      <dgm:t>
        <a:bodyPr/>
        <a:lstStyle/>
        <a:p>
          <a:endParaRPr lang="de-CH"/>
        </a:p>
      </dgm:t>
    </dgm:pt>
    <dgm:pt modelId="{FC7952D5-6F10-4052-A66B-FB2276E629B6}" type="pres">
      <dgm:prSet presAssocID="{21FCF62A-D231-4639-9AA9-7B6C3A394A2C}" presName="sibTrans" presStyleCnt="0"/>
      <dgm:spPr/>
    </dgm:pt>
    <dgm:pt modelId="{76BE9100-9968-4F83-BFDC-088EB476D6E2}" type="pres">
      <dgm:prSet presAssocID="{829E3F83-382E-4463-87F3-BF63AB3D3DE3}" presName="node" presStyleLbl="node1" presStyleIdx="1" presStyleCnt="4">
        <dgm:presLayoutVars>
          <dgm:bulletEnabled val="1"/>
        </dgm:presLayoutVars>
      </dgm:prSet>
      <dgm:spPr/>
      <dgm:t>
        <a:bodyPr/>
        <a:lstStyle/>
        <a:p>
          <a:endParaRPr lang="de-CH"/>
        </a:p>
      </dgm:t>
    </dgm:pt>
    <dgm:pt modelId="{B6E128AC-EB3C-41ED-8FA3-47709320B337}" type="pres">
      <dgm:prSet presAssocID="{09BA66F7-EBDA-481D-8F41-6A87EED3882A}" presName="sibTrans" presStyleCnt="0"/>
      <dgm:spPr/>
    </dgm:pt>
    <dgm:pt modelId="{8DD2246C-15BF-46A8-ABD1-3C0FC8B047D8}" type="pres">
      <dgm:prSet presAssocID="{AA8873F5-5F04-4DE1-8186-6F15C5F20664}" presName="node" presStyleLbl="node1" presStyleIdx="2" presStyleCnt="4">
        <dgm:presLayoutVars>
          <dgm:bulletEnabled val="1"/>
        </dgm:presLayoutVars>
      </dgm:prSet>
      <dgm:spPr/>
      <dgm:t>
        <a:bodyPr/>
        <a:lstStyle/>
        <a:p>
          <a:endParaRPr lang="de-CH"/>
        </a:p>
      </dgm:t>
    </dgm:pt>
    <dgm:pt modelId="{B0FCADDB-4A60-4C3A-B624-AC239CDC2522}" type="pres">
      <dgm:prSet presAssocID="{82703396-B3E0-4C23-8E19-57FBC9AA968D}" presName="sibTrans" presStyleCnt="0"/>
      <dgm:spPr/>
    </dgm:pt>
    <dgm:pt modelId="{5656C300-4225-43DB-A210-2B8DACCF0222}" type="pres">
      <dgm:prSet presAssocID="{BFCDF125-D095-4FD0-B2B8-BA1F4660882D}" presName="node" presStyleLbl="node1" presStyleIdx="3" presStyleCnt="4">
        <dgm:presLayoutVars>
          <dgm:bulletEnabled val="1"/>
        </dgm:presLayoutVars>
      </dgm:prSet>
      <dgm:spPr/>
      <dgm:t>
        <a:bodyPr/>
        <a:lstStyle/>
        <a:p>
          <a:endParaRPr lang="de-CH"/>
        </a:p>
      </dgm:t>
    </dgm:pt>
  </dgm:ptLst>
  <dgm:cxnLst>
    <dgm:cxn modelId="{6AC3377C-C2B0-41D2-A44E-87D5C915AFBE}" type="presOf" srcId="{BFCDF125-D095-4FD0-B2B8-BA1F4660882D}" destId="{5656C300-4225-43DB-A210-2B8DACCF0222}" srcOrd="0" destOrd="0" presId="urn:microsoft.com/office/officeart/2005/8/layout/default#11"/>
    <dgm:cxn modelId="{9A94D076-12F7-4D8D-BF58-0B4F77B068A0}" srcId="{753C1CFE-2091-4E4D-9C87-E54D52D2CDAB}" destId="{BFCDF125-D095-4FD0-B2B8-BA1F4660882D}" srcOrd="3" destOrd="0" parTransId="{12F3BE07-5CB6-48F5-BB35-B52F304D89CA}" sibTransId="{607FC055-539B-4B0F-A78C-DCA36D32A58B}"/>
    <dgm:cxn modelId="{D8177BFB-67DC-40D2-BB63-91D833BAD98B}" srcId="{753C1CFE-2091-4E4D-9C87-E54D52D2CDAB}" destId="{AA8873F5-5F04-4DE1-8186-6F15C5F20664}" srcOrd="2" destOrd="0" parTransId="{33EBBB97-AE06-4AC3-82DD-77086E67817A}" sibTransId="{82703396-B3E0-4C23-8E19-57FBC9AA968D}"/>
    <dgm:cxn modelId="{CF4E6A10-6879-4707-A4BD-4910C24CCEE7}" type="presOf" srcId="{829E3F83-382E-4463-87F3-BF63AB3D3DE3}" destId="{76BE9100-9968-4F83-BFDC-088EB476D6E2}" srcOrd="0" destOrd="0" presId="urn:microsoft.com/office/officeart/2005/8/layout/default#11"/>
    <dgm:cxn modelId="{DBA3ADDD-4575-4A5A-A649-62F6D0DC4CB0}" srcId="{753C1CFE-2091-4E4D-9C87-E54D52D2CDAB}" destId="{829E3F83-382E-4463-87F3-BF63AB3D3DE3}" srcOrd="1" destOrd="0" parTransId="{ADEAF531-688B-45C1-8458-7C0A371E16C3}" sibTransId="{09BA66F7-EBDA-481D-8F41-6A87EED3882A}"/>
    <dgm:cxn modelId="{6DA0895C-86BE-468F-AB38-32B5EDF012E6}" type="presOf" srcId="{AA8873F5-5F04-4DE1-8186-6F15C5F20664}" destId="{8DD2246C-15BF-46A8-ABD1-3C0FC8B047D8}" srcOrd="0" destOrd="0" presId="urn:microsoft.com/office/officeart/2005/8/layout/default#11"/>
    <dgm:cxn modelId="{B6562AD3-20C2-4300-9417-05CC651D0762}" type="presOf" srcId="{2D9CE934-9198-428D-AFB8-73C80DD38BEB}" destId="{0C676C19-FFD9-4E79-A810-C356A19775C3}" srcOrd="0" destOrd="0" presId="urn:microsoft.com/office/officeart/2005/8/layout/default#11"/>
    <dgm:cxn modelId="{E245B032-393F-453A-899C-500690A75987}" type="presOf" srcId="{753C1CFE-2091-4E4D-9C87-E54D52D2CDAB}" destId="{35D93E8F-B858-4DF5-AD5D-9029FA7147EC}" srcOrd="0" destOrd="0" presId="urn:microsoft.com/office/officeart/2005/8/layout/default#11"/>
    <dgm:cxn modelId="{E75F96F8-691D-491A-A47B-E154BD991D83}" srcId="{753C1CFE-2091-4E4D-9C87-E54D52D2CDAB}" destId="{2D9CE934-9198-428D-AFB8-73C80DD38BEB}" srcOrd="0" destOrd="0" parTransId="{82FD8D62-9A3D-44BD-A9B8-B3173AE75B69}" sibTransId="{21FCF62A-D231-4639-9AA9-7B6C3A394A2C}"/>
    <dgm:cxn modelId="{3124B637-3F0F-4452-A715-9724F8EEE546}" type="presParOf" srcId="{35D93E8F-B858-4DF5-AD5D-9029FA7147EC}" destId="{0C676C19-FFD9-4E79-A810-C356A19775C3}" srcOrd="0" destOrd="0" presId="urn:microsoft.com/office/officeart/2005/8/layout/default#11"/>
    <dgm:cxn modelId="{7153D2E5-2795-474D-8659-FB9EC17F91FF}" type="presParOf" srcId="{35D93E8F-B858-4DF5-AD5D-9029FA7147EC}" destId="{FC7952D5-6F10-4052-A66B-FB2276E629B6}" srcOrd="1" destOrd="0" presId="urn:microsoft.com/office/officeart/2005/8/layout/default#11"/>
    <dgm:cxn modelId="{9855E43C-9734-48A6-813C-1D398CD4CDBE}" type="presParOf" srcId="{35D93E8F-B858-4DF5-AD5D-9029FA7147EC}" destId="{76BE9100-9968-4F83-BFDC-088EB476D6E2}" srcOrd="2" destOrd="0" presId="urn:microsoft.com/office/officeart/2005/8/layout/default#11"/>
    <dgm:cxn modelId="{3E3D5CF6-DAB8-4B1D-B8B3-1167EE2AE8B3}" type="presParOf" srcId="{35D93E8F-B858-4DF5-AD5D-9029FA7147EC}" destId="{B6E128AC-EB3C-41ED-8FA3-47709320B337}" srcOrd="3" destOrd="0" presId="urn:microsoft.com/office/officeart/2005/8/layout/default#11"/>
    <dgm:cxn modelId="{A7895DB5-8A4F-400E-A3FF-C967E8C413A0}" type="presParOf" srcId="{35D93E8F-B858-4DF5-AD5D-9029FA7147EC}" destId="{8DD2246C-15BF-46A8-ABD1-3C0FC8B047D8}" srcOrd="4" destOrd="0" presId="urn:microsoft.com/office/officeart/2005/8/layout/default#11"/>
    <dgm:cxn modelId="{98C2E442-9CD4-404B-907F-D7D395B213EE}" type="presParOf" srcId="{35D93E8F-B858-4DF5-AD5D-9029FA7147EC}" destId="{B0FCADDB-4A60-4C3A-B624-AC239CDC2522}" srcOrd="5" destOrd="0" presId="urn:microsoft.com/office/officeart/2005/8/layout/default#11"/>
    <dgm:cxn modelId="{5B9FAB71-94AD-40AD-972D-048A6DF1C381}" type="presParOf" srcId="{35D93E8F-B858-4DF5-AD5D-9029FA7147EC}" destId="{5656C300-4225-43DB-A210-2B8DACCF0222}" srcOrd="6" destOrd="0" presId="urn:microsoft.com/office/officeart/2005/8/layout/defaul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50BBBBC-EDC0-4C4E-9CB9-F19BE279C6EE}" type="doc">
      <dgm:prSet loTypeId="urn:microsoft.com/office/officeart/2005/8/layout/default#12" loCatId="list" qsTypeId="urn:microsoft.com/office/officeart/2005/8/quickstyle/simple1" qsCatId="simple" csTypeId="urn:microsoft.com/office/officeart/2005/8/colors/accent1_2" csCatId="accent1" phldr="1"/>
      <dgm:spPr/>
      <dgm:t>
        <a:bodyPr/>
        <a:lstStyle/>
        <a:p>
          <a:endParaRPr lang="de-CH"/>
        </a:p>
      </dgm:t>
    </dgm:pt>
    <dgm:pt modelId="{865BECBA-A7D6-4FCA-BDC7-C6D4745B7433}">
      <dgm:prSet/>
      <dgm:spPr>
        <a:noFill/>
        <a:ln>
          <a:solidFill>
            <a:srgbClr val="FFCC00"/>
          </a:solidFill>
        </a:ln>
      </dgm:spPr>
      <dgm:t>
        <a:bodyPr/>
        <a:lstStyle/>
        <a:p>
          <a:pPr algn="just" rtl="0"/>
          <a:r>
            <a:rPr lang="de-CH" dirty="0" smtClean="0">
              <a:solidFill>
                <a:srgbClr val="FFC000"/>
              </a:solidFill>
            </a:rPr>
            <a:t>Die Blaumeise ist ein häufiger Vogel, der durch seine Lautäusserungen oft auffällt.</a:t>
          </a:r>
          <a:endParaRPr lang="de-CH" dirty="0">
            <a:solidFill>
              <a:srgbClr val="FFC000"/>
            </a:solidFill>
          </a:endParaRPr>
        </a:p>
      </dgm:t>
    </dgm:pt>
    <dgm:pt modelId="{DC7FEAEE-5967-44A7-9078-E1F1F3A2CD40}" type="parTrans" cxnId="{91C2D031-5AF8-41EF-87E0-920FD4CD8FB1}">
      <dgm:prSet/>
      <dgm:spPr/>
      <dgm:t>
        <a:bodyPr/>
        <a:lstStyle/>
        <a:p>
          <a:pPr algn="just"/>
          <a:endParaRPr lang="de-CH"/>
        </a:p>
      </dgm:t>
    </dgm:pt>
    <dgm:pt modelId="{469A2540-5CE0-4BD2-9680-CB80F191FC6D}" type="sibTrans" cxnId="{91C2D031-5AF8-41EF-87E0-920FD4CD8FB1}">
      <dgm:prSet/>
      <dgm:spPr/>
      <dgm:t>
        <a:bodyPr/>
        <a:lstStyle/>
        <a:p>
          <a:pPr algn="just"/>
          <a:endParaRPr lang="de-CH"/>
        </a:p>
      </dgm:t>
    </dgm:pt>
    <dgm:pt modelId="{521063C2-1EE5-45A8-9C8B-DC91E3A8B21E}">
      <dgm:prSet/>
      <dgm:spPr>
        <a:noFill/>
        <a:ln>
          <a:solidFill>
            <a:srgbClr val="FFCC00"/>
          </a:solidFill>
        </a:ln>
      </dgm:spPr>
      <dgm:t>
        <a:bodyPr/>
        <a:lstStyle/>
        <a:p>
          <a:pPr algn="just" rtl="0"/>
          <a:r>
            <a:rPr lang="de-CH" dirty="0" smtClean="0">
              <a:solidFill>
                <a:srgbClr val="FFC000"/>
              </a:solidFill>
            </a:rPr>
            <a:t>Merkmale: blaues und gelbes Gefieder, schwarzer Ausgenstreif, Männchen und Weibchen sehen gleich aus.</a:t>
          </a:r>
          <a:endParaRPr lang="de-CH" dirty="0">
            <a:solidFill>
              <a:srgbClr val="FFC000"/>
            </a:solidFill>
          </a:endParaRPr>
        </a:p>
      </dgm:t>
    </dgm:pt>
    <dgm:pt modelId="{4F9E317E-B99F-4104-B028-F4C567CCD965}" type="parTrans" cxnId="{29B7DEF9-EF19-4F1A-A7E5-AE12A56744FB}">
      <dgm:prSet/>
      <dgm:spPr/>
      <dgm:t>
        <a:bodyPr/>
        <a:lstStyle/>
        <a:p>
          <a:pPr algn="just"/>
          <a:endParaRPr lang="de-CH"/>
        </a:p>
      </dgm:t>
    </dgm:pt>
    <dgm:pt modelId="{E3536E0B-AE11-48E7-842A-5A1FA7C829EB}" type="sibTrans" cxnId="{29B7DEF9-EF19-4F1A-A7E5-AE12A56744FB}">
      <dgm:prSet/>
      <dgm:spPr/>
      <dgm:t>
        <a:bodyPr/>
        <a:lstStyle/>
        <a:p>
          <a:pPr algn="just"/>
          <a:endParaRPr lang="de-CH"/>
        </a:p>
      </dgm:t>
    </dgm:pt>
    <dgm:pt modelId="{847861D8-3827-44EF-A0BF-70DC0AE70260}">
      <dgm:prSet/>
      <dgm:spPr>
        <a:noFill/>
        <a:ln>
          <a:solidFill>
            <a:srgbClr val="FFCC00"/>
          </a:solidFill>
        </a:ln>
      </dgm:spPr>
      <dgm:t>
        <a:bodyPr/>
        <a:lstStyle/>
        <a:p>
          <a:pPr algn="just" rtl="0"/>
          <a:r>
            <a:rPr lang="de-CH" dirty="0" smtClean="0">
              <a:solidFill>
                <a:srgbClr val="FFC000"/>
              </a:solidFill>
            </a:rPr>
            <a:t>Nahrung: Insekten, Spinnen, Samen</a:t>
          </a:r>
          <a:endParaRPr lang="de-CH" dirty="0">
            <a:solidFill>
              <a:srgbClr val="FFC000"/>
            </a:solidFill>
          </a:endParaRPr>
        </a:p>
      </dgm:t>
    </dgm:pt>
    <dgm:pt modelId="{9C9E3FE4-F35C-4FB6-8235-C5A9BAF493AF}" type="parTrans" cxnId="{99190A15-507B-4B47-8079-FDA7B2C4018E}">
      <dgm:prSet/>
      <dgm:spPr/>
      <dgm:t>
        <a:bodyPr/>
        <a:lstStyle/>
        <a:p>
          <a:pPr algn="just"/>
          <a:endParaRPr lang="de-CH"/>
        </a:p>
      </dgm:t>
    </dgm:pt>
    <dgm:pt modelId="{6538E3A0-4752-4326-87E3-59DA207C2EE3}" type="sibTrans" cxnId="{99190A15-507B-4B47-8079-FDA7B2C4018E}">
      <dgm:prSet/>
      <dgm:spPr/>
      <dgm:t>
        <a:bodyPr/>
        <a:lstStyle/>
        <a:p>
          <a:pPr algn="just"/>
          <a:endParaRPr lang="de-CH"/>
        </a:p>
      </dgm:t>
    </dgm:pt>
    <dgm:pt modelId="{45150C91-EFA1-4FF5-A9E8-F65A293F6437}">
      <dgm:prSet/>
      <dgm:spPr>
        <a:noFill/>
        <a:ln>
          <a:solidFill>
            <a:srgbClr val="FFCC00"/>
          </a:solidFill>
        </a:ln>
      </dgm:spPr>
      <dgm:t>
        <a:bodyPr/>
        <a:lstStyle/>
        <a:p>
          <a:pPr algn="just" rtl="0"/>
          <a:r>
            <a:rPr lang="de-CH" dirty="0" smtClean="0">
              <a:solidFill>
                <a:srgbClr val="FFC000"/>
              </a:solidFill>
            </a:rPr>
            <a:t>Verhalten: meist Standvogel oder </a:t>
          </a:r>
          <a:r>
            <a:rPr lang="de-CH" dirty="0" err="1" smtClean="0">
              <a:solidFill>
                <a:srgbClr val="FFC000"/>
              </a:solidFill>
            </a:rPr>
            <a:t>Kurzstreckenzieher</a:t>
          </a:r>
          <a:r>
            <a:rPr lang="de-CH" dirty="0" smtClean="0">
              <a:solidFill>
                <a:srgbClr val="FFC000"/>
              </a:solidFill>
            </a:rPr>
            <a:t>, im Winter oft am Futterbrett zu beobachten, verhält sich zuweilen recht aggressiv gegenüber anderen Vögeln.</a:t>
          </a:r>
          <a:endParaRPr lang="de-CH" dirty="0">
            <a:solidFill>
              <a:srgbClr val="FFC000"/>
            </a:solidFill>
          </a:endParaRPr>
        </a:p>
      </dgm:t>
    </dgm:pt>
    <dgm:pt modelId="{6D32FAFB-6AD9-48A6-95DB-B8389E0E89AD}" type="parTrans" cxnId="{FEA51F9A-4C6A-4B47-85FB-E74B2CA04F4B}">
      <dgm:prSet/>
      <dgm:spPr/>
      <dgm:t>
        <a:bodyPr/>
        <a:lstStyle/>
        <a:p>
          <a:pPr algn="just"/>
          <a:endParaRPr lang="de-CH"/>
        </a:p>
      </dgm:t>
    </dgm:pt>
    <dgm:pt modelId="{D9053D1E-C419-4D31-BDF8-8DF8E2D303A7}" type="sibTrans" cxnId="{FEA51F9A-4C6A-4B47-85FB-E74B2CA04F4B}">
      <dgm:prSet/>
      <dgm:spPr/>
      <dgm:t>
        <a:bodyPr/>
        <a:lstStyle/>
        <a:p>
          <a:pPr algn="just"/>
          <a:endParaRPr lang="de-CH"/>
        </a:p>
      </dgm:t>
    </dgm:pt>
    <dgm:pt modelId="{CC444AB7-FC19-4D19-B7EE-2F1A283693DE}" type="pres">
      <dgm:prSet presAssocID="{B50BBBBC-EDC0-4C4E-9CB9-F19BE279C6EE}" presName="diagram" presStyleCnt="0">
        <dgm:presLayoutVars>
          <dgm:dir/>
          <dgm:resizeHandles val="exact"/>
        </dgm:presLayoutVars>
      </dgm:prSet>
      <dgm:spPr/>
      <dgm:t>
        <a:bodyPr/>
        <a:lstStyle/>
        <a:p>
          <a:endParaRPr lang="de-CH"/>
        </a:p>
      </dgm:t>
    </dgm:pt>
    <dgm:pt modelId="{E558FB06-5E3C-4D48-9B7C-1576D94EAEC0}" type="pres">
      <dgm:prSet presAssocID="{865BECBA-A7D6-4FCA-BDC7-C6D4745B7433}" presName="node" presStyleLbl="node1" presStyleIdx="0" presStyleCnt="4">
        <dgm:presLayoutVars>
          <dgm:bulletEnabled val="1"/>
        </dgm:presLayoutVars>
      </dgm:prSet>
      <dgm:spPr/>
      <dgm:t>
        <a:bodyPr/>
        <a:lstStyle/>
        <a:p>
          <a:endParaRPr lang="de-CH"/>
        </a:p>
      </dgm:t>
    </dgm:pt>
    <dgm:pt modelId="{81B7B9E1-9ABA-4A9C-8899-33E8BDDA1FC3}" type="pres">
      <dgm:prSet presAssocID="{469A2540-5CE0-4BD2-9680-CB80F191FC6D}" presName="sibTrans" presStyleCnt="0"/>
      <dgm:spPr/>
    </dgm:pt>
    <dgm:pt modelId="{AB28A3F9-49E6-4D32-81DD-FB39FC1698B1}" type="pres">
      <dgm:prSet presAssocID="{521063C2-1EE5-45A8-9C8B-DC91E3A8B21E}" presName="node" presStyleLbl="node1" presStyleIdx="1" presStyleCnt="4">
        <dgm:presLayoutVars>
          <dgm:bulletEnabled val="1"/>
        </dgm:presLayoutVars>
      </dgm:prSet>
      <dgm:spPr/>
      <dgm:t>
        <a:bodyPr/>
        <a:lstStyle/>
        <a:p>
          <a:endParaRPr lang="de-CH"/>
        </a:p>
      </dgm:t>
    </dgm:pt>
    <dgm:pt modelId="{D6AE2B82-1CFE-431E-A301-7C476D60FAAE}" type="pres">
      <dgm:prSet presAssocID="{E3536E0B-AE11-48E7-842A-5A1FA7C829EB}" presName="sibTrans" presStyleCnt="0"/>
      <dgm:spPr/>
    </dgm:pt>
    <dgm:pt modelId="{A5A7B4CC-4F84-4D43-8ACA-44C70AB56C0A}" type="pres">
      <dgm:prSet presAssocID="{847861D8-3827-44EF-A0BF-70DC0AE70260}" presName="node" presStyleLbl="node1" presStyleIdx="2" presStyleCnt="4">
        <dgm:presLayoutVars>
          <dgm:bulletEnabled val="1"/>
        </dgm:presLayoutVars>
      </dgm:prSet>
      <dgm:spPr/>
      <dgm:t>
        <a:bodyPr/>
        <a:lstStyle/>
        <a:p>
          <a:endParaRPr lang="de-CH"/>
        </a:p>
      </dgm:t>
    </dgm:pt>
    <dgm:pt modelId="{3EE05478-FA98-4F15-9B19-17240FFCF9D2}" type="pres">
      <dgm:prSet presAssocID="{6538E3A0-4752-4326-87E3-59DA207C2EE3}" presName="sibTrans" presStyleCnt="0"/>
      <dgm:spPr/>
    </dgm:pt>
    <dgm:pt modelId="{C91489FA-D4E7-41F1-9B22-77242F7F2A12}" type="pres">
      <dgm:prSet presAssocID="{45150C91-EFA1-4FF5-A9E8-F65A293F6437}" presName="node" presStyleLbl="node1" presStyleIdx="3" presStyleCnt="4">
        <dgm:presLayoutVars>
          <dgm:bulletEnabled val="1"/>
        </dgm:presLayoutVars>
      </dgm:prSet>
      <dgm:spPr/>
      <dgm:t>
        <a:bodyPr/>
        <a:lstStyle/>
        <a:p>
          <a:endParaRPr lang="de-CH"/>
        </a:p>
      </dgm:t>
    </dgm:pt>
  </dgm:ptLst>
  <dgm:cxnLst>
    <dgm:cxn modelId="{947A995B-A7C8-49BD-AE6A-97A66C6DB23D}" type="presOf" srcId="{847861D8-3827-44EF-A0BF-70DC0AE70260}" destId="{A5A7B4CC-4F84-4D43-8ACA-44C70AB56C0A}" srcOrd="0" destOrd="0" presId="urn:microsoft.com/office/officeart/2005/8/layout/default#12"/>
    <dgm:cxn modelId="{91C2D031-5AF8-41EF-87E0-920FD4CD8FB1}" srcId="{B50BBBBC-EDC0-4C4E-9CB9-F19BE279C6EE}" destId="{865BECBA-A7D6-4FCA-BDC7-C6D4745B7433}" srcOrd="0" destOrd="0" parTransId="{DC7FEAEE-5967-44A7-9078-E1F1F3A2CD40}" sibTransId="{469A2540-5CE0-4BD2-9680-CB80F191FC6D}"/>
    <dgm:cxn modelId="{99190A15-507B-4B47-8079-FDA7B2C4018E}" srcId="{B50BBBBC-EDC0-4C4E-9CB9-F19BE279C6EE}" destId="{847861D8-3827-44EF-A0BF-70DC0AE70260}" srcOrd="2" destOrd="0" parTransId="{9C9E3FE4-F35C-4FB6-8235-C5A9BAF493AF}" sibTransId="{6538E3A0-4752-4326-87E3-59DA207C2EE3}"/>
    <dgm:cxn modelId="{9ABA3AC0-2300-443F-BE82-F27CFD3D5214}" type="presOf" srcId="{521063C2-1EE5-45A8-9C8B-DC91E3A8B21E}" destId="{AB28A3F9-49E6-4D32-81DD-FB39FC1698B1}" srcOrd="0" destOrd="0" presId="urn:microsoft.com/office/officeart/2005/8/layout/default#12"/>
    <dgm:cxn modelId="{29B7DEF9-EF19-4F1A-A7E5-AE12A56744FB}" srcId="{B50BBBBC-EDC0-4C4E-9CB9-F19BE279C6EE}" destId="{521063C2-1EE5-45A8-9C8B-DC91E3A8B21E}" srcOrd="1" destOrd="0" parTransId="{4F9E317E-B99F-4104-B028-F4C567CCD965}" sibTransId="{E3536E0B-AE11-48E7-842A-5A1FA7C829EB}"/>
    <dgm:cxn modelId="{FEA51F9A-4C6A-4B47-85FB-E74B2CA04F4B}" srcId="{B50BBBBC-EDC0-4C4E-9CB9-F19BE279C6EE}" destId="{45150C91-EFA1-4FF5-A9E8-F65A293F6437}" srcOrd="3" destOrd="0" parTransId="{6D32FAFB-6AD9-48A6-95DB-B8389E0E89AD}" sibTransId="{D9053D1E-C419-4D31-BDF8-8DF8E2D303A7}"/>
    <dgm:cxn modelId="{62B2AD22-0DB6-4039-BC7B-D91B8CBD9F9B}" type="presOf" srcId="{B50BBBBC-EDC0-4C4E-9CB9-F19BE279C6EE}" destId="{CC444AB7-FC19-4D19-B7EE-2F1A283693DE}" srcOrd="0" destOrd="0" presId="urn:microsoft.com/office/officeart/2005/8/layout/default#12"/>
    <dgm:cxn modelId="{B123FCAF-5A02-466F-888A-06F75252F1D5}" type="presOf" srcId="{865BECBA-A7D6-4FCA-BDC7-C6D4745B7433}" destId="{E558FB06-5E3C-4D48-9B7C-1576D94EAEC0}" srcOrd="0" destOrd="0" presId="urn:microsoft.com/office/officeart/2005/8/layout/default#12"/>
    <dgm:cxn modelId="{C08D9B69-21A1-4362-BD48-C52BCFC086FA}" type="presOf" srcId="{45150C91-EFA1-4FF5-A9E8-F65A293F6437}" destId="{C91489FA-D4E7-41F1-9B22-77242F7F2A12}" srcOrd="0" destOrd="0" presId="urn:microsoft.com/office/officeart/2005/8/layout/default#12"/>
    <dgm:cxn modelId="{B7B97456-39C7-403F-B7E8-3E91420CFCC1}" type="presParOf" srcId="{CC444AB7-FC19-4D19-B7EE-2F1A283693DE}" destId="{E558FB06-5E3C-4D48-9B7C-1576D94EAEC0}" srcOrd="0" destOrd="0" presId="urn:microsoft.com/office/officeart/2005/8/layout/default#12"/>
    <dgm:cxn modelId="{34D7C0E9-C847-4D2B-B295-16401FF16975}" type="presParOf" srcId="{CC444AB7-FC19-4D19-B7EE-2F1A283693DE}" destId="{81B7B9E1-9ABA-4A9C-8899-33E8BDDA1FC3}" srcOrd="1" destOrd="0" presId="urn:microsoft.com/office/officeart/2005/8/layout/default#12"/>
    <dgm:cxn modelId="{72EF99D5-F29F-432E-8A10-9C8129F0EF13}" type="presParOf" srcId="{CC444AB7-FC19-4D19-B7EE-2F1A283693DE}" destId="{AB28A3F9-49E6-4D32-81DD-FB39FC1698B1}" srcOrd="2" destOrd="0" presId="urn:microsoft.com/office/officeart/2005/8/layout/default#12"/>
    <dgm:cxn modelId="{C10654FF-2297-42B8-9DF7-EEFD2E58B401}" type="presParOf" srcId="{CC444AB7-FC19-4D19-B7EE-2F1A283693DE}" destId="{D6AE2B82-1CFE-431E-A301-7C476D60FAAE}" srcOrd="3" destOrd="0" presId="urn:microsoft.com/office/officeart/2005/8/layout/default#12"/>
    <dgm:cxn modelId="{4DC774BF-EFB1-4987-B02A-6FB186E798EC}" type="presParOf" srcId="{CC444AB7-FC19-4D19-B7EE-2F1A283693DE}" destId="{A5A7B4CC-4F84-4D43-8ACA-44C70AB56C0A}" srcOrd="4" destOrd="0" presId="urn:microsoft.com/office/officeart/2005/8/layout/default#12"/>
    <dgm:cxn modelId="{224F6262-A823-4075-9822-8290FF7567B3}" type="presParOf" srcId="{CC444AB7-FC19-4D19-B7EE-2F1A283693DE}" destId="{3EE05478-FA98-4F15-9B19-17240FFCF9D2}" srcOrd="5" destOrd="0" presId="urn:microsoft.com/office/officeart/2005/8/layout/default#12"/>
    <dgm:cxn modelId="{A826C49A-EFEB-4DFD-AC52-B80456B9B437}" type="presParOf" srcId="{CC444AB7-FC19-4D19-B7EE-2F1A283693DE}" destId="{C91489FA-D4E7-41F1-9B22-77242F7F2A12}" srcOrd="6" destOrd="0" presId="urn:microsoft.com/office/officeart/2005/8/layout/default#1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269956-E968-40A5-92B0-F57CDF42551F}" type="doc">
      <dgm:prSet loTypeId="urn:microsoft.com/office/officeart/2005/8/layout/default#13" loCatId="list" qsTypeId="urn:microsoft.com/office/officeart/2005/8/quickstyle/simple1" qsCatId="simple" csTypeId="urn:microsoft.com/office/officeart/2005/8/colors/accent1_2" csCatId="accent1" phldr="1"/>
      <dgm:spPr/>
      <dgm:t>
        <a:bodyPr/>
        <a:lstStyle/>
        <a:p>
          <a:endParaRPr lang="de-CH"/>
        </a:p>
      </dgm:t>
    </dgm:pt>
    <dgm:pt modelId="{EB83B9A5-0218-426F-98B8-9A14636ACE91}">
      <dgm:prSet/>
      <dgm:spPr>
        <a:noFill/>
        <a:ln>
          <a:solidFill>
            <a:srgbClr val="FFCC00"/>
          </a:solidFill>
        </a:ln>
      </dgm:spPr>
      <dgm:t>
        <a:bodyPr/>
        <a:lstStyle/>
        <a:p>
          <a:pPr algn="just" rtl="0"/>
          <a:r>
            <a:rPr lang="de-CH" dirty="0" smtClean="0">
              <a:solidFill>
                <a:srgbClr val="FFC000"/>
              </a:solidFill>
            </a:rPr>
            <a:t>Der Mäusebussard ist unser häufigster Greifvogel.</a:t>
          </a:r>
          <a:endParaRPr lang="de-CH" dirty="0">
            <a:solidFill>
              <a:srgbClr val="FFC000"/>
            </a:solidFill>
          </a:endParaRPr>
        </a:p>
      </dgm:t>
    </dgm:pt>
    <dgm:pt modelId="{7EE57704-1826-4CF0-9C15-1A8C60BC579D}" type="parTrans" cxnId="{58369EB5-940C-4445-A162-7C9324B2D6D5}">
      <dgm:prSet/>
      <dgm:spPr/>
      <dgm:t>
        <a:bodyPr/>
        <a:lstStyle/>
        <a:p>
          <a:pPr algn="just"/>
          <a:endParaRPr lang="de-CH"/>
        </a:p>
      </dgm:t>
    </dgm:pt>
    <dgm:pt modelId="{E267C0AE-EE00-4E33-A88E-A726F632863D}" type="sibTrans" cxnId="{58369EB5-940C-4445-A162-7C9324B2D6D5}">
      <dgm:prSet/>
      <dgm:spPr/>
      <dgm:t>
        <a:bodyPr/>
        <a:lstStyle/>
        <a:p>
          <a:pPr algn="just"/>
          <a:endParaRPr lang="de-CH"/>
        </a:p>
      </dgm:t>
    </dgm:pt>
    <dgm:pt modelId="{3881D47D-1E84-4C7C-A2F0-AB2B1D6D1103}">
      <dgm:prSet/>
      <dgm:spPr>
        <a:noFill/>
        <a:ln>
          <a:solidFill>
            <a:srgbClr val="FFCC00"/>
          </a:solidFill>
        </a:ln>
      </dgm:spPr>
      <dgm:t>
        <a:bodyPr/>
        <a:lstStyle/>
        <a:p>
          <a:pPr algn="just" rtl="0"/>
          <a:r>
            <a:rPr lang="de-CH" dirty="0" smtClean="0">
              <a:solidFill>
                <a:srgbClr val="FFC000"/>
              </a:solidFill>
            </a:rPr>
            <a:t>Merkmale: Färbung braun, manchmal aber auch sehr hell oder dunkel, dunkle Augen, helles Brustband, fächerförmiger Schwanz</a:t>
          </a:r>
          <a:endParaRPr lang="de-CH" dirty="0">
            <a:solidFill>
              <a:srgbClr val="FFC000"/>
            </a:solidFill>
          </a:endParaRPr>
        </a:p>
      </dgm:t>
    </dgm:pt>
    <dgm:pt modelId="{37E35DAA-0B6A-4DC0-B2EB-2CF02B4E099C}" type="parTrans" cxnId="{A6EED55E-5593-4ADD-B83D-320D384CDAC6}">
      <dgm:prSet/>
      <dgm:spPr/>
      <dgm:t>
        <a:bodyPr/>
        <a:lstStyle/>
        <a:p>
          <a:pPr algn="just"/>
          <a:endParaRPr lang="de-CH"/>
        </a:p>
      </dgm:t>
    </dgm:pt>
    <dgm:pt modelId="{D0946644-79A0-46D2-9F67-A0D8C8D25BBB}" type="sibTrans" cxnId="{A6EED55E-5593-4ADD-B83D-320D384CDAC6}">
      <dgm:prSet/>
      <dgm:spPr/>
      <dgm:t>
        <a:bodyPr/>
        <a:lstStyle/>
        <a:p>
          <a:pPr algn="just"/>
          <a:endParaRPr lang="de-CH"/>
        </a:p>
      </dgm:t>
    </dgm:pt>
    <dgm:pt modelId="{21A90287-9E02-48F8-A452-60A65ED83C1F}">
      <dgm:prSet/>
      <dgm:spPr>
        <a:noFill/>
        <a:ln>
          <a:solidFill>
            <a:srgbClr val="FFCC00"/>
          </a:solidFill>
        </a:ln>
      </dgm:spPr>
      <dgm:t>
        <a:bodyPr/>
        <a:lstStyle/>
        <a:p>
          <a:pPr algn="just" rtl="0"/>
          <a:r>
            <a:rPr lang="de-CH" dirty="0" smtClean="0">
              <a:solidFill>
                <a:srgbClr val="FFC000"/>
              </a:solidFill>
            </a:rPr>
            <a:t>Nahrung: Mäuse &amp; andere Kleinsäuger</a:t>
          </a:r>
          <a:endParaRPr lang="de-CH" dirty="0">
            <a:solidFill>
              <a:srgbClr val="FFC000"/>
            </a:solidFill>
          </a:endParaRPr>
        </a:p>
      </dgm:t>
    </dgm:pt>
    <dgm:pt modelId="{D5AD15D3-F347-4AE3-ADD2-227F8BEA681F}" type="parTrans" cxnId="{49C3C6F2-D62A-4C50-AF4D-002E6111B55B}">
      <dgm:prSet/>
      <dgm:spPr/>
      <dgm:t>
        <a:bodyPr/>
        <a:lstStyle/>
        <a:p>
          <a:pPr algn="just"/>
          <a:endParaRPr lang="de-CH"/>
        </a:p>
      </dgm:t>
    </dgm:pt>
    <dgm:pt modelId="{D3DE69DB-745E-4D19-AE4F-871EF506E251}" type="sibTrans" cxnId="{49C3C6F2-D62A-4C50-AF4D-002E6111B55B}">
      <dgm:prSet/>
      <dgm:spPr/>
      <dgm:t>
        <a:bodyPr/>
        <a:lstStyle/>
        <a:p>
          <a:pPr algn="just"/>
          <a:endParaRPr lang="de-CH"/>
        </a:p>
      </dgm:t>
    </dgm:pt>
    <dgm:pt modelId="{A5BB2F62-09E4-401E-AA01-A01335A4F760}">
      <dgm:prSet/>
      <dgm:spPr>
        <a:noFill/>
        <a:ln>
          <a:solidFill>
            <a:srgbClr val="FFCC00"/>
          </a:solidFill>
        </a:ln>
      </dgm:spPr>
      <dgm:t>
        <a:bodyPr/>
        <a:lstStyle/>
        <a:p>
          <a:pPr algn="just" rtl="0"/>
          <a:r>
            <a:rPr lang="de-CH" dirty="0" smtClean="0">
              <a:solidFill>
                <a:srgbClr val="FFC000"/>
              </a:solidFill>
            </a:rPr>
            <a:t>Verhalten: Standvogel, im frühen Frühling mit Balz-Flugspielen beginnend, teilweise Rüttelflug, sonst oft kreisend, die Thermik nutzend</a:t>
          </a:r>
          <a:endParaRPr lang="de-CH" dirty="0">
            <a:solidFill>
              <a:srgbClr val="FFC000"/>
            </a:solidFill>
          </a:endParaRPr>
        </a:p>
      </dgm:t>
    </dgm:pt>
    <dgm:pt modelId="{7B0F0532-1216-42DB-9E4C-618926BDFF2F}" type="parTrans" cxnId="{E01ACFB0-1279-4EE0-9215-977D994299CB}">
      <dgm:prSet/>
      <dgm:spPr/>
      <dgm:t>
        <a:bodyPr/>
        <a:lstStyle/>
        <a:p>
          <a:pPr algn="just"/>
          <a:endParaRPr lang="de-CH"/>
        </a:p>
      </dgm:t>
    </dgm:pt>
    <dgm:pt modelId="{73F12316-A63A-4D79-B0A0-96F37468273E}" type="sibTrans" cxnId="{E01ACFB0-1279-4EE0-9215-977D994299CB}">
      <dgm:prSet/>
      <dgm:spPr/>
      <dgm:t>
        <a:bodyPr/>
        <a:lstStyle/>
        <a:p>
          <a:pPr algn="just"/>
          <a:endParaRPr lang="de-CH"/>
        </a:p>
      </dgm:t>
    </dgm:pt>
    <dgm:pt modelId="{3A7F3294-5E1E-4066-916C-D5DF2F3859E5}" type="pres">
      <dgm:prSet presAssocID="{7B269956-E968-40A5-92B0-F57CDF42551F}" presName="diagram" presStyleCnt="0">
        <dgm:presLayoutVars>
          <dgm:dir/>
          <dgm:resizeHandles val="exact"/>
        </dgm:presLayoutVars>
      </dgm:prSet>
      <dgm:spPr/>
      <dgm:t>
        <a:bodyPr/>
        <a:lstStyle/>
        <a:p>
          <a:endParaRPr lang="de-CH"/>
        </a:p>
      </dgm:t>
    </dgm:pt>
    <dgm:pt modelId="{30B3D862-CAF8-481C-8C69-0EEC968E9B9F}" type="pres">
      <dgm:prSet presAssocID="{EB83B9A5-0218-426F-98B8-9A14636ACE91}" presName="node" presStyleLbl="node1" presStyleIdx="0" presStyleCnt="4">
        <dgm:presLayoutVars>
          <dgm:bulletEnabled val="1"/>
        </dgm:presLayoutVars>
      </dgm:prSet>
      <dgm:spPr/>
      <dgm:t>
        <a:bodyPr/>
        <a:lstStyle/>
        <a:p>
          <a:endParaRPr lang="de-CH"/>
        </a:p>
      </dgm:t>
    </dgm:pt>
    <dgm:pt modelId="{B25DAC0C-3033-499A-99DC-B7B2273DAEFA}" type="pres">
      <dgm:prSet presAssocID="{E267C0AE-EE00-4E33-A88E-A726F632863D}" presName="sibTrans" presStyleCnt="0"/>
      <dgm:spPr/>
    </dgm:pt>
    <dgm:pt modelId="{6773ACE8-502C-4E96-9ACF-84616C11EF5B}" type="pres">
      <dgm:prSet presAssocID="{3881D47D-1E84-4C7C-A2F0-AB2B1D6D1103}" presName="node" presStyleLbl="node1" presStyleIdx="1" presStyleCnt="4">
        <dgm:presLayoutVars>
          <dgm:bulletEnabled val="1"/>
        </dgm:presLayoutVars>
      </dgm:prSet>
      <dgm:spPr/>
      <dgm:t>
        <a:bodyPr/>
        <a:lstStyle/>
        <a:p>
          <a:endParaRPr lang="de-CH"/>
        </a:p>
      </dgm:t>
    </dgm:pt>
    <dgm:pt modelId="{4B18DFA0-539B-4B48-8B0E-66FEBF8749E1}" type="pres">
      <dgm:prSet presAssocID="{D0946644-79A0-46D2-9F67-A0D8C8D25BBB}" presName="sibTrans" presStyleCnt="0"/>
      <dgm:spPr/>
    </dgm:pt>
    <dgm:pt modelId="{E353EA0B-2818-469A-AEEB-1FF212B7EF05}" type="pres">
      <dgm:prSet presAssocID="{21A90287-9E02-48F8-A452-60A65ED83C1F}" presName="node" presStyleLbl="node1" presStyleIdx="2" presStyleCnt="4">
        <dgm:presLayoutVars>
          <dgm:bulletEnabled val="1"/>
        </dgm:presLayoutVars>
      </dgm:prSet>
      <dgm:spPr/>
      <dgm:t>
        <a:bodyPr/>
        <a:lstStyle/>
        <a:p>
          <a:endParaRPr lang="de-CH"/>
        </a:p>
      </dgm:t>
    </dgm:pt>
    <dgm:pt modelId="{991FA925-B7B8-4D76-A127-DC2E3F706BFB}" type="pres">
      <dgm:prSet presAssocID="{D3DE69DB-745E-4D19-AE4F-871EF506E251}" presName="sibTrans" presStyleCnt="0"/>
      <dgm:spPr/>
    </dgm:pt>
    <dgm:pt modelId="{F9D81A4D-13ED-48C4-AF65-2B03BDF39174}" type="pres">
      <dgm:prSet presAssocID="{A5BB2F62-09E4-401E-AA01-A01335A4F760}" presName="node" presStyleLbl="node1" presStyleIdx="3" presStyleCnt="4">
        <dgm:presLayoutVars>
          <dgm:bulletEnabled val="1"/>
        </dgm:presLayoutVars>
      </dgm:prSet>
      <dgm:spPr/>
      <dgm:t>
        <a:bodyPr/>
        <a:lstStyle/>
        <a:p>
          <a:endParaRPr lang="de-CH"/>
        </a:p>
      </dgm:t>
    </dgm:pt>
  </dgm:ptLst>
  <dgm:cxnLst>
    <dgm:cxn modelId="{C11CE62E-4F80-4CE9-9E10-6986FB0F623F}" type="presOf" srcId="{EB83B9A5-0218-426F-98B8-9A14636ACE91}" destId="{30B3D862-CAF8-481C-8C69-0EEC968E9B9F}" srcOrd="0" destOrd="0" presId="urn:microsoft.com/office/officeart/2005/8/layout/default#13"/>
    <dgm:cxn modelId="{A6EED55E-5593-4ADD-B83D-320D384CDAC6}" srcId="{7B269956-E968-40A5-92B0-F57CDF42551F}" destId="{3881D47D-1E84-4C7C-A2F0-AB2B1D6D1103}" srcOrd="1" destOrd="0" parTransId="{37E35DAA-0B6A-4DC0-B2EB-2CF02B4E099C}" sibTransId="{D0946644-79A0-46D2-9F67-A0D8C8D25BBB}"/>
    <dgm:cxn modelId="{30575A2E-3376-48E3-ABC9-C052BBE2B5CD}" type="presOf" srcId="{21A90287-9E02-48F8-A452-60A65ED83C1F}" destId="{E353EA0B-2818-469A-AEEB-1FF212B7EF05}" srcOrd="0" destOrd="0" presId="urn:microsoft.com/office/officeart/2005/8/layout/default#13"/>
    <dgm:cxn modelId="{1D3FFCF2-E1B0-4DF5-8657-1FB0AFBCB155}" type="presOf" srcId="{7B269956-E968-40A5-92B0-F57CDF42551F}" destId="{3A7F3294-5E1E-4066-916C-D5DF2F3859E5}" srcOrd="0" destOrd="0" presId="urn:microsoft.com/office/officeart/2005/8/layout/default#13"/>
    <dgm:cxn modelId="{58369EB5-940C-4445-A162-7C9324B2D6D5}" srcId="{7B269956-E968-40A5-92B0-F57CDF42551F}" destId="{EB83B9A5-0218-426F-98B8-9A14636ACE91}" srcOrd="0" destOrd="0" parTransId="{7EE57704-1826-4CF0-9C15-1A8C60BC579D}" sibTransId="{E267C0AE-EE00-4E33-A88E-A726F632863D}"/>
    <dgm:cxn modelId="{E01ACFB0-1279-4EE0-9215-977D994299CB}" srcId="{7B269956-E968-40A5-92B0-F57CDF42551F}" destId="{A5BB2F62-09E4-401E-AA01-A01335A4F760}" srcOrd="3" destOrd="0" parTransId="{7B0F0532-1216-42DB-9E4C-618926BDFF2F}" sibTransId="{73F12316-A63A-4D79-B0A0-96F37468273E}"/>
    <dgm:cxn modelId="{C3D06BCA-0A73-4774-A8CA-B102C209F36F}" type="presOf" srcId="{A5BB2F62-09E4-401E-AA01-A01335A4F760}" destId="{F9D81A4D-13ED-48C4-AF65-2B03BDF39174}" srcOrd="0" destOrd="0" presId="urn:microsoft.com/office/officeart/2005/8/layout/default#13"/>
    <dgm:cxn modelId="{49C3C6F2-D62A-4C50-AF4D-002E6111B55B}" srcId="{7B269956-E968-40A5-92B0-F57CDF42551F}" destId="{21A90287-9E02-48F8-A452-60A65ED83C1F}" srcOrd="2" destOrd="0" parTransId="{D5AD15D3-F347-4AE3-ADD2-227F8BEA681F}" sibTransId="{D3DE69DB-745E-4D19-AE4F-871EF506E251}"/>
    <dgm:cxn modelId="{B21DAF79-139B-40E3-BED2-4EE2261B5EE1}" type="presOf" srcId="{3881D47D-1E84-4C7C-A2F0-AB2B1D6D1103}" destId="{6773ACE8-502C-4E96-9ACF-84616C11EF5B}" srcOrd="0" destOrd="0" presId="urn:microsoft.com/office/officeart/2005/8/layout/default#13"/>
    <dgm:cxn modelId="{EF7E8946-CA0D-426C-85C5-CB55EA9F5271}" type="presParOf" srcId="{3A7F3294-5E1E-4066-916C-D5DF2F3859E5}" destId="{30B3D862-CAF8-481C-8C69-0EEC968E9B9F}" srcOrd="0" destOrd="0" presId="urn:microsoft.com/office/officeart/2005/8/layout/default#13"/>
    <dgm:cxn modelId="{9D9163B0-657F-4BE3-BBD8-48B4FD5A778A}" type="presParOf" srcId="{3A7F3294-5E1E-4066-916C-D5DF2F3859E5}" destId="{B25DAC0C-3033-499A-99DC-B7B2273DAEFA}" srcOrd="1" destOrd="0" presId="urn:microsoft.com/office/officeart/2005/8/layout/default#13"/>
    <dgm:cxn modelId="{A5057EFD-C3FC-4D8C-97A4-A654966BD369}" type="presParOf" srcId="{3A7F3294-5E1E-4066-916C-D5DF2F3859E5}" destId="{6773ACE8-502C-4E96-9ACF-84616C11EF5B}" srcOrd="2" destOrd="0" presId="urn:microsoft.com/office/officeart/2005/8/layout/default#13"/>
    <dgm:cxn modelId="{2AB2097A-B1CA-4260-BF9A-36B752BD8EC9}" type="presParOf" srcId="{3A7F3294-5E1E-4066-916C-D5DF2F3859E5}" destId="{4B18DFA0-539B-4B48-8B0E-66FEBF8749E1}" srcOrd="3" destOrd="0" presId="urn:microsoft.com/office/officeart/2005/8/layout/default#13"/>
    <dgm:cxn modelId="{8654C5FA-360C-43EE-95E0-6BA407023766}" type="presParOf" srcId="{3A7F3294-5E1E-4066-916C-D5DF2F3859E5}" destId="{E353EA0B-2818-469A-AEEB-1FF212B7EF05}" srcOrd="4" destOrd="0" presId="urn:microsoft.com/office/officeart/2005/8/layout/default#13"/>
    <dgm:cxn modelId="{CE4F5579-86DA-4953-B303-569445AE3DB7}" type="presParOf" srcId="{3A7F3294-5E1E-4066-916C-D5DF2F3859E5}" destId="{991FA925-B7B8-4D76-A127-DC2E3F706BFB}" srcOrd="5" destOrd="0" presId="urn:microsoft.com/office/officeart/2005/8/layout/default#13"/>
    <dgm:cxn modelId="{977D21E2-3DEC-42B8-8B96-DA01A0B2D8D4}" type="presParOf" srcId="{3A7F3294-5E1E-4066-916C-D5DF2F3859E5}" destId="{F9D81A4D-13ED-48C4-AF65-2B03BDF39174}" srcOrd="6" destOrd="0" presId="urn:microsoft.com/office/officeart/2005/8/layout/default#1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0B4F59-C3AD-4D18-BA26-B02DCCB87A0D}" type="doc">
      <dgm:prSet loTypeId="urn:microsoft.com/office/officeart/2005/8/layout/default#14" loCatId="list" qsTypeId="urn:microsoft.com/office/officeart/2005/8/quickstyle/simple1" qsCatId="simple" csTypeId="urn:microsoft.com/office/officeart/2005/8/colors/accent1_2" csCatId="accent1" phldr="1"/>
      <dgm:spPr/>
      <dgm:t>
        <a:bodyPr/>
        <a:lstStyle/>
        <a:p>
          <a:endParaRPr lang="de-CH"/>
        </a:p>
      </dgm:t>
    </dgm:pt>
    <dgm:pt modelId="{5472FC24-A10F-49C3-98BB-F4C305AA4BD1}">
      <dgm:prSet/>
      <dgm:spPr>
        <a:noFill/>
        <a:ln>
          <a:solidFill>
            <a:srgbClr val="FFCC00"/>
          </a:solidFill>
        </a:ln>
      </dgm:spPr>
      <dgm:t>
        <a:bodyPr/>
        <a:lstStyle/>
        <a:p>
          <a:pPr algn="just" rtl="0"/>
          <a:r>
            <a:rPr lang="de-CH" dirty="0" smtClean="0">
              <a:solidFill>
                <a:srgbClr val="FFC000"/>
              </a:solidFill>
            </a:rPr>
            <a:t>Der Turmfalke hat viele Namen, die sich meist auf sein Verhalten, in der Luft zu „stehen“ – Rüttelflug genannt – beziehen. Er ist ein typischer Kulturlandvogel.</a:t>
          </a:r>
          <a:endParaRPr lang="de-CH" dirty="0">
            <a:solidFill>
              <a:srgbClr val="FFC000"/>
            </a:solidFill>
          </a:endParaRPr>
        </a:p>
      </dgm:t>
    </dgm:pt>
    <dgm:pt modelId="{57B1D387-2082-4DFD-A155-EB673C800C68}" type="parTrans" cxnId="{51C788A2-742D-4CC5-9FF1-2CC84FB942E2}">
      <dgm:prSet/>
      <dgm:spPr/>
      <dgm:t>
        <a:bodyPr/>
        <a:lstStyle/>
        <a:p>
          <a:pPr algn="just"/>
          <a:endParaRPr lang="de-CH"/>
        </a:p>
      </dgm:t>
    </dgm:pt>
    <dgm:pt modelId="{BF7FDBD7-6AD9-4E14-A52C-CE1E821D1984}" type="sibTrans" cxnId="{51C788A2-742D-4CC5-9FF1-2CC84FB942E2}">
      <dgm:prSet/>
      <dgm:spPr/>
      <dgm:t>
        <a:bodyPr/>
        <a:lstStyle/>
        <a:p>
          <a:pPr algn="just"/>
          <a:endParaRPr lang="de-CH"/>
        </a:p>
      </dgm:t>
    </dgm:pt>
    <dgm:pt modelId="{E6204313-A96F-4005-8791-0844A5AC55FE}">
      <dgm:prSet/>
      <dgm:spPr>
        <a:noFill/>
        <a:ln>
          <a:solidFill>
            <a:srgbClr val="FFCC00"/>
          </a:solidFill>
        </a:ln>
      </dgm:spPr>
      <dgm:t>
        <a:bodyPr/>
        <a:lstStyle/>
        <a:p>
          <a:pPr algn="just" rtl="0"/>
          <a:r>
            <a:rPr lang="de-CH" dirty="0" smtClean="0">
              <a:solidFill>
                <a:srgbClr val="FFC000"/>
              </a:solidFill>
            </a:rPr>
            <a:t>Merkmale: braun, Männchen mit grauem Kopf und Schwanzbinde, kleinster Falke</a:t>
          </a:r>
          <a:endParaRPr lang="de-CH" dirty="0">
            <a:solidFill>
              <a:srgbClr val="FFC000"/>
            </a:solidFill>
          </a:endParaRPr>
        </a:p>
      </dgm:t>
    </dgm:pt>
    <dgm:pt modelId="{A4D63EF3-8F1D-4043-B3C9-26EFA1D8EA1A}" type="parTrans" cxnId="{6582C598-4871-4632-BA18-667D246BC005}">
      <dgm:prSet/>
      <dgm:spPr/>
      <dgm:t>
        <a:bodyPr/>
        <a:lstStyle/>
        <a:p>
          <a:pPr algn="just"/>
          <a:endParaRPr lang="de-CH"/>
        </a:p>
      </dgm:t>
    </dgm:pt>
    <dgm:pt modelId="{7DFC4D21-C11C-483B-AA60-FBD350717A59}" type="sibTrans" cxnId="{6582C598-4871-4632-BA18-667D246BC005}">
      <dgm:prSet/>
      <dgm:spPr/>
      <dgm:t>
        <a:bodyPr/>
        <a:lstStyle/>
        <a:p>
          <a:pPr algn="just"/>
          <a:endParaRPr lang="de-CH"/>
        </a:p>
      </dgm:t>
    </dgm:pt>
    <dgm:pt modelId="{70B1F00C-E636-497A-BA03-34F2141B3C8F}">
      <dgm:prSet/>
      <dgm:spPr>
        <a:noFill/>
        <a:ln>
          <a:solidFill>
            <a:srgbClr val="FFCC00"/>
          </a:solidFill>
        </a:ln>
      </dgm:spPr>
      <dgm:t>
        <a:bodyPr/>
        <a:lstStyle/>
        <a:p>
          <a:pPr algn="just" rtl="0"/>
          <a:r>
            <a:rPr lang="de-CH" dirty="0" smtClean="0">
              <a:solidFill>
                <a:srgbClr val="FFC000"/>
              </a:solidFill>
            </a:rPr>
            <a:t>Nahrung: Kleinsäuger, Vögel, Insekten</a:t>
          </a:r>
          <a:endParaRPr lang="de-CH" dirty="0">
            <a:solidFill>
              <a:srgbClr val="FFC000"/>
            </a:solidFill>
          </a:endParaRPr>
        </a:p>
      </dgm:t>
    </dgm:pt>
    <dgm:pt modelId="{777C4787-292D-43C8-88CC-F66894FC01E5}" type="parTrans" cxnId="{82289966-A962-442F-B604-525BA055F4CE}">
      <dgm:prSet/>
      <dgm:spPr/>
      <dgm:t>
        <a:bodyPr/>
        <a:lstStyle/>
        <a:p>
          <a:pPr algn="just"/>
          <a:endParaRPr lang="de-CH"/>
        </a:p>
      </dgm:t>
    </dgm:pt>
    <dgm:pt modelId="{B0C9AE20-D979-460E-8CB2-BF4AD8AABF4B}" type="sibTrans" cxnId="{82289966-A962-442F-B604-525BA055F4CE}">
      <dgm:prSet/>
      <dgm:spPr/>
      <dgm:t>
        <a:bodyPr/>
        <a:lstStyle/>
        <a:p>
          <a:pPr algn="just"/>
          <a:endParaRPr lang="de-CH"/>
        </a:p>
      </dgm:t>
    </dgm:pt>
    <dgm:pt modelId="{AD05CB0C-E64C-4037-9C89-650A2CA75172}">
      <dgm:prSet/>
      <dgm:spPr>
        <a:noFill/>
        <a:ln>
          <a:solidFill>
            <a:srgbClr val="FFCC00"/>
          </a:solidFill>
        </a:ln>
      </dgm:spPr>
      <dgm:t>
        <a:bodyPr/>
        <a:lstStyle/>
        <a:p>
          <a:pPr algn="just" rtl="0"/>
          <a:r>
            <a:rPr lang="de-CH" dirty="0" smtClean="0">
              <a:solidFill>
                <a:srgbClr val="FFC000"/>
              </a:solidFill>
            </a:rPr>
            <a:t>Verhalten: rüttelt auf der Jagd oft an Ort und Stelle in der Luft, bewohnt oft Nistkästen in der Nähe von Bauernhöfen, meist Standvogel</a:t>
          </a:r>
          <a:endParaRPr lang="de-CH" dirty="0">
            <a:solidFill>
              <a:srgbClr val="FFC000"/>
            </a:solidFill>
          </a:endParaRPr>
        </a:p>
      </dgm:t>
    </dgm:pt>
    <dgm:pt modelId="{8896C1A3-4982-47AE-B7D6-5E7C308D1A64}" type="parTrans" cxnId="{182A383F-38F0-457A-B3CE-60EB3D21AD88}">
      <dgm:prSet/>
      <dgm:spPr/>
      <dgm:t>
        <a:bodyPr/>
        <a:lstStyle/>
        <a:p>
          <a:pPr algn="just"/>
          <a:endParaRPr lang="de-CH"/>
        </a:p>
      </dgm:t>
    </dgm:pt>
    <dgm:pt modelId="{7F9CF9C2-2C43-4CBC-AEC1-67C10ADFAD18}" type="sibTrans" cxnId="{182A383F-38F0-457A-B3CE-60EB3D21AD88}">
      <dgm:prSet/>
      <dgm:spPr/>
      <dgm:t>
        <a:bodyPr/>
        <a:lstStyle/>
        <a:p>
          <a:pPr algn="just"/>
          <a:endParaRPr lang="de-CH"/>
        </a:p>
      </dgm:t>
    </dgm:pt>
    <dgm:pt modelId="{5C0B90B8-DF5A-484B-A59A-5B0C86AD588A}" type="pres">
      <dgm:prSet presAssocID="{100B4F59-C3AD-4D18-BA26-B02DCCB87A0D}" presName="diagram" presStyleCnt="0">
        <dgm:presLayoutVars>
          <dgm:dir/>
          <dgm:resizeHandles val="exact"/>
        </dgm:presLayoutVars>
      </dgm:prSet>
      <dgm:spPr/>
      <dgm:t>
        <a:bodyPr/>
        <a:lstStyle/>
        <a:p>
          <a:endParaRPr lang="de-CH"/>
        </a:p>
      </dgm:t>
    </dgm:pt>
    <dgm:pt modelId="{613E0051-DAE5-46F5-B5EE-FE4545A5E853}" type="pres">
      <dgm:prSet presAssocID="{5472FC24-A10F-49C3-98BB-F4C305AA4BD1}" presName="node" presStyleLbl="node1" presStyleIdx="0" presStyleCnt="4">
        <dgm:presLayoutVars>
          <dgm:bulletEnabled val="1"/>
        </dgm:presLayoutVars>
      </dgm:prSet>
      <dgm:spPr/>
      <dgm:t>
        <a:bodyPr/>
        <a:lstStyle/>
        <a:p>
          <a:endParaRPr lang="de-CH"/>
        </a:p>
      </dgm:t>
    </dgm:pt>
    <dgm:pt modelId="{4803C930-65D5-4D98-9F9D-C2589EA6B8FB}" type="pres">
      <dgm:prSet presAssocID="{BF7FDBD7-6AD9-4E14-A52C-CE1E821D1984}" presName="sibTrans" presStyleCnt="0"/>
      <dgm:spPr/>
    </dgm:pt>
    <dgm:pt modelId="{7D4F3DAD-DC19-403D-8350-0AFE5C225503}" type="pres">
      <dgm:prSet presAssocID="{E6204313-A96F-4005-8791-0844A5AC55FE}" presName="node" presStyleLbl="node1" presStyleIdx="1" presStyleCnt="4">
        <dgm:presLayoutVars>
          <dgm:bulletEnabled val="1"/>
        </dgm:presLayoutVars>
      </dgm:prSet>
      <dgm:spPr/>
      <dgm:t>
        <a:bodyPr/>
        <a:lstStyle/>
        <a:p>
          <a:endParaRPr lang="de-CH"/>
        </a:p>
      </dgm:t>
    </dgm:pt>
    <dgm:pt modelId="{BE44CE8E-6BCF-4425-A253-5D642CB830F1}" type="pres">
      <dgm:prSet presAssocID="{7DFC4D21-C11C-483B-AA60-FBD350717A59}" presName="sibTrans" presStyleCnt="0"/>
      <dgm:spPr/>
    </dgm:pt>
    <dgm:pt modelId="{34A1BC2F-D9D7-4A65-BC36-8DF58CEB38AB}" type="pres">
      <dgm:prSet presAssocID="{70B1F00C-E636-497A-BA03-34F2141B3C8F}" presName="node" presStyleLbl="node1" presStyleIdx="2" presStyleCnt="4">
        <dgm:presLayoutVars>
          <dgm:bulletEnabled val="1"/>
        </dgm:presLayoutVars>
      </dgm:prSet>
      <dgm:spPr/>
      <dgm:t>
        <a:bodyPr/>
        <a:lstStyle/>
        <a:p>
          <a:endParaRPr lang="de-CH"/>
        </a:p>
      </dgm:t>
    </dgm:pt>
    <dgm:pt modelId="{29396A2D-A496-4ED4-AE47-63907C96CA42}" type="pres">
      <dgm:prSet presAssocID="{B0C9AE20-D979-460E-8CB2-BF4AD8AABF4B}" presName="sibTrans" presStyleCnt="0"/>
      <dgm:spPr/>
    </dgm:pt>
    <dgm:pt modelId="{647209A0-5545-424F-876A-76A88DF94EDE}" type="pres">
      <dgm:prSet presAssocID="{AD05CB0C-E64C-4037-9C89-650A2CA75172}" presName="node" presStyleLbl="node1" presStyleIdx="3" presStyleCnt="4">
        <dgm:presLayoutVars>
          <dgm:bulletEnabled val="1"/>
        </dgm:presLayoutVars>
      </dgm:prSet>
      <dgm:spPr/>
      <dgm:t>
        <a:bodyPr/>
        <a:lstStyle/>
        <a:p>
          <a:endParaRPr lang="de-CH"/>
        </a:p>
      </dgm:t>
    </dgm:pt>
  </dgm:ptLst>
  <dgm:cxnLst>
    <dgm:cxn modelId="{6582C598-4871-4632-BA18-667D246BC005}" srcId="{100B4F59-C3AD-4D18-BA26-B02DCCB87A0D}" destId="{E6204313-A96F-4005-8791-0844A5AC55FE}" srcOrd="1" destOrd="0" parTransId="{A4D63EF3-8F1D-4043-B3C9-26EFA1D8EA1A}" sibTransId="{7DFC4D21-C11C-483B-AA60-FBD350717A59}"/>
    <dgm:cxn modelId="{82289966-A962-442F-B604-525BA055F4CE}" srcId="{100B4F59-C3AD-4D18-BA26-B02DCCB87A0D}" destId="{70B1F00C-E636-497A-BA03-34F2141B3C8F}" srcOrd="2" destOrd="0" parTransId="{777C4787-292D-43C8-88CC-F66894FC01E5}" sibTransId="{B0C9AE20-D979-460E-8CB2-BF4AD8AABF4B}"/>
    <dgm:cxn modelId="{81B1EC46-7CEA-4EEC-9C2D-D951A1DBA97E}" type="presOf" srcId="{AD05CB0C-E64C-4037-9C89-650A2CA75172}" destId="{647209A0-5545-424F-876A-76A88DF94EDE}" srcOrd="0" destOrd="0" presId="urn:microsoft.com/office/officeart/2005/8/layout/default#14"/>
    <dgm:cxn modelId="{182A383F-38F0-457A-B3CE-60EB3D21AD88}" srcId="{100B4F59-C3AD-4D18-BA26-B02DCCB87A0D}" destId="{AD05CB0C-E64C-4037-9C89-650A2CA75172}" srcOrd="3" destOrd="0" parTransId="{8896C1A3-4982-47AE-B7D6-5E7C308D1A64}" sibTransId="{7F9CF9C2-2C43-4CBC-AEC1-67C10ADFAD18}"/>
    <dgm:cxn modelId="{B2472122-9E65-45AE-B6CE-43C0E23CED0F}" type="presOf" srcId="{E6204313-A96F-4005-8791-0844A5AC55FE}" destId="{7D4F3DAD-DC19-403D-8350-0AFE5C225503}" srcOrd="0" destOrd="0" presId="urn:microsoft.com/office/officeart/2005/8/layout/default#14"/>
    <dgm:cxn modelId="{D2A9D034-DA23-465B-AA7C-ED025E1BE440}" type="presOf" srcId="{5472FC24-A10F-49C3-98BB-F4C305AA4BD1}" destId="{613E0051-DAE5-46F5-B5EE-FE4545A5E853}" srcOrd="0" destOrd="0" presId="urn:microsoft.com/office/officeart/2005/8/layout/default#14"/>
    <dgm:cxn modelId="{51C788A2-742D-4CC5-9FF1-2CC84FB942E2}" srcId="{100B4F59-C3AD-4D18-BA26-B02DCCB87A0D}" destId="{5472FC24-A10F-49C3-98BB-F4C305AA4BD1}" srcOrd="0" destOrd="0" parTransId="{57B1D387-2082-4DFD-A155-EB673C800C68}" sibTransId="{BF7FDBD7-6AD9-4E14-A52C-CE1E821D1984}"/>
    <dgm:cxn modelId="{601065B6-70DE-4164-AC3D-7BE51BF62739}" type="presOf" srcId="{100B4F59-C3AD-4D18-BA26-B02DCCB87A0D}" destId="{5C0B90B8-DF5A-484B-A59A-5B0C86AD588A}" srcOrd="0" destOrd="0" presId="urn:microsoft.com/office/officeart/2005/8/layout/default#14"/>
    <dgm:cxn modelId="{A1C8AD9B-09A5-40E9-91BE-FBC50F66D967}" type="presOf" srcId="{70B1F00C-E636-497A-BA03-34F2141B3C8F}" destId="{34A1BC2F-D9D7-4A65-BC36-8DF58CEB38AB}" srcOrd="0" destOrd="0" presId="urn:microsoft.com/office/officeart/2005/8/layout/default#14"/>
    <dgm:cxn modelId="{430C79D7-590A-44A9-AEC4-94357C017B09}" type="presParOf" srcId="{5C0B90B8-DF5A-484B-A59A-5B0C86AD588A}" destId="{613E0051-DAE5-46F5-B5EE-FE4545A5E853}" srcOrd="0" destOrd="0" presId="urn:microsoft.com/office/officeart/2005/8/layout/default#14"/>
    <dgm:cxn modelId="{278CBAED-B693-4816-BAF4-33AB9121EE1F}" type="presParOf" srcId="{5C0B90B8-DF5A-484B-A59A-5B0C86AD588A}" destId="{4803C930-65D5-4D98-9F9D-C2589EA6B8FB}" srcOrd="1" destOrd="0" presId="urn:microsoft.com/office/officeart/2005/8/layout/default#14"/>
    <dgm:cxn modelId="{8939A23E-8AF7-44DF-8680-E0C71A39D7F1}" type="presParOf" srcId="{5C0B90B8-DF5A-484B-A59A-5B0C86AD588A}" destId="{7D4F3DAD-DC19-403D-8350-0AFE5C225503}" srcOrd="2" destOrd="0" presId="urn:microsoft.com/office/officeart/2005/8/layout/default#14"/>
    <dgm:cxn modelId="{1314983D-E8CE-44D3-9402-6AA5FC808974}" type="presParOf" srcId="{5C0B90B8-DF5A-484B-A59A-5B0C86AD588A}" destId="{BE44CE8E-6BCF-4425-A253-5D642CB830F1}" srcOrd="3" destOrd="0" presId="urn:microsoft.com/office/officeart/2005/8/layout/default#14"/>
    <dgm:cxn modelId="{EC001AC3-67F7-454C-9BBA-0FAEF7C7ED17}" type="presParOf" srcId="{5C0B90B8-DF5A-484B-A59A-5B0C86AD588A}" destId="{34A1BC2F-D9D7-4A65-BC36-8DF58CEB38AB}" srcOrd="4" destOrd="0" presId="urn:microsoft.com/office/officeart/2005/8/layout/default#14"/>
    <dgm:cxn modelId="{52087B39-8A38-4CEC-BC91-71F31FD013A4}" type="presParOf" srcId="{5C0B90B8-DF5A-484B-A59A-5B0C86AD588A}" destId="{29396A2D-A496-4ED4-AE47-63907C96CA42}" srcOrd="5" destOrd="0" presId="urn:microsoft.com/office/officeart/2005/8/layout/default#14"/>
    <dgm:cxn modelId="{57854F2A-B75D-428E-AA9E-F1FF6E26FD1F}" type="presParOf" srcId="{5C0B90B8-DF5A-484B-A59A-5B0C86AD588A}" destId="{647209A0-5545-424F-876A-76A88DF94EDE}" srcOrd="6" destOrd="0" presId="urn:microsoft.com/office/officeart/2005/8/layout/default#1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DBC14F7-B8EF-4789-AE26-0DB38CCE1B07}" type="doc">
      <dgm:prSet loTypeId="urn:microsoft.com/office/officeart/2005/8/layout/default#15" loCatId="list" qsTypeId="urn:microsoft.com/office/officeart/2005/8/quickstyle/simple1" qsCatId="simple" csTypeId="urn:microsoft.com/office/officeart/2005/8/colors/accent1_2" csCatId="accent1" phldr="1"/>
      <dgm:spPr/>
      <dgm:t>
        <a:bodyPr/>
        <a:lstStyle/>
        <a:p>
          <a:endParaRPr lang="de-CH"/>
        </a:p>
      </dgm:t>
    </dgm:pt>
    <dgm:pt modelId="{7F4C6AC0-8271-4B2F-A5B7-DA6280D417C5}">
      <dgm:prSet/>
      <dgm:spPr>
        <a:noFill/>
        <a:ln>
          <a:solidFill>
            <a:srgbClr val="FFCC00"/>
          </a:solidFill>
        </a:ln>
      </dgm:spPr>
      <dgm:t>
        <a:bodyPr/>
        <a:lstStyle/>
        <a:p>
          <a:pPr algn="just" rtl="0"/>
          <a:r>
            <a:rPr lang="de-CH" dirty="0" smtClean="0">
              <a:solidFill>
                <a:srgbClr val="FFC000"/>
              </a:solidFill>
            </a:rPr>
            <a:t>Der Graureiher, früher gehasst, steht heute unter Schutz. </a:t>
          </a:r>
          <a:r>
            <a:rPr lang="de-CH" smtClean="0">
              <a:solidFill>
                <a:srgbClr val="FFC000"/>
              </a:solidFill>
            </a:rPr>
            <a:t>Er </a:t>
          </a:r>
          <a:r>
            <a:rPr lang="de-CH" dirty="0" smtClean="0">
              <a:solidFill>
                <a:srgbClr val="FFC000"/>
              </a:solidFill>
            </a:rPr>
            <a:t>lebt nicht nur an Gewässern, sondern sucht gerne auf Äckern und Wiesen nach Mäusen.</a:t>
          </a:r>
          <a:endParaRPr lang="de-CH" dirty="0">
            <a:solidFill>
              <a:srgbClr val="FFC000"/>
            </a:solidFill>
          </a:endParaRPr>
        </a:p>
      </dgm:t>
    </dgm:pt>
    <dgm:pt modelId="{2866748A-1E56-4524-8BE3-34B988C47DA1}" type="parTrans" cxnId="{03B1A4DD-5C41-4702-91BB-02F9077DAAB9}">
      <dgm:prSet/>
      <dgm:spPr/>
      <dgm:t>
        <a:bodyPr/>
        <a:lstStyle/>
        <a:p>
          <a:pPr algn="just"/>
          <a:endParaRPr lang="de-CH"/>
        </a:p>
      </dgm:t>
    </dgm:pt>
    <dgm:pt modelId="{51F99D1E-4532-42E7-8C57-037E3CC9E502}" type="sibTrans" cxnId="{03B1A4DD-5C41-4702-91BB-02F9077DAAB9}">
      <dgm:prSet/>
      <dgm:spPr/>
      <dgm:t>
        <a:bodyPr/>
        <a:lstStyle/>
        <a:p>
          <a:pPr algn="just"/>
          <a:endParaRPr lang="de-CH"/>
        </a:p>
      </dgm:t>
    </dgm:pt>
    <dgm:pt modelId="{4787841B-4052-43B1-B065-DEDDABD3E88E}">
      <dgm:prSet/>
      <dgm:spPr>
        <a:noFill/>
        <a:ln>
          <a:solidFill>
            <a:srgbClr val="FFCC00"/>
          </a:solidFill>
        </a:ln>
      </dgm:spPr>
      <dgm:t>
        <a:bodyPr/>
        <a:lstStyle/>
        <a:p>
          <a:pPr algn="just" rtl="0"/>
          <a:r>
            <a:rPr lang="de-CH" dirty="0" smtClean="0">
              <a:solidFill>
                <a:srgbClr val="FFC000"/>
              </a:solidFill>
            </a:rPr>
            <a:t>Merkmal: grau, langer, s-förmiger Hals, lange Beine, dolchartiger Schnabel</a:t>
          </a:r>
          <a:endParaRPr lang="de-CH" dirty="0">
            <a:solidFill>
              <a:srgbClr val="FFC000"/>
            </a:solidFill>
          </a:endParaRPr>
        </a:p>
      </dgm:t>
    </dgm:pt>
    <dgm:pt modelId="{C07EBC3D-A708-4980-97C7-FC341CEB4101}" type="parTrans" cxnId="{7838D00A-040E-4881-A422-2BB6B761AC36}">
      <dgm:prSet/>
      <dgm:spPr/>
      <dgm:t>
        <a:bodyPr/>
        <a:lstStyle/>
        <a:p>
          <a:pPr algn="just"/>
          <a:endParaRPr lang="de-CH"/>
        </a:p>
      </dgm:t>
    </dgm:pt>
    <dgm:pt modelId="{1334BF0C-58C8-4240-B362-E68421513D4D}" type="sibTrans" cxnId="{7838D00A-040E-4881-A422-2BB6B761AC36}">
      <dgm:prSet/>
      <dgm:spPr/>
      <dgm:t>
        <a:bodyPr/>
        <a:lstStyle/>
        <a:p>
          <a:pPr algn="just"/>
          <a:endParaRPr lang="de-CH"/>
        </a:p>
      </dgm:t>
    </dgm:pt>
    <dgm:pt modelId="{4F6ABE73-DCB7-4580-8DD9-A6E127DD3B7F}">
      <dgm:prSet/>
      <dgm:spPr>
        <a:noFill/>
        <a:ln>
          <a:solidFill>
            <a:srgbClr val="FFCC00"/>
          </a:solidFill>
        </a:ln>
      </dgm:spPr>
      <dgm:t>
        <a:bodyPr/>
        <a:lstStyle/>
        <a:p>
          <a:pPr algn="just" rtl="0"/>
          <a:r>
            <a:rPr lang="de-CH" dirty="0" smtClean="0">
              <a:solidFill>
                <a:srgbClr val="FFC000"/>
              </a:solidFill>
            </a:rPr>
            <a:t>Nahrung: Amphibien, Kleinsäuger, Fische</a:t>
          </a:r>
          <a:endParaRPr lang="de-CH" dirty="0">
            <a:solidFill>
              <a:srgbClr val="FFC000"/>
            </a:solidFill>
          </a:endParaRPr>
        </a:p>
      </dgm:t>
    </dgm:pt>
    <dgm:pt modelId="{C999E184-DC69-470D-B45D-4BE8886B66EE}" type="parTrans" cxnId="{DD551834-B19C-4DD1-959E-832083531B95}">
      <dgm:prSet/>
      <dgm:spPr/>
      <dgm:t>
        <a:bodyPr/>
        <a:lstStyle/>
        <a:p>
          <a:pPr algn="just"/>
          <a:endParaRPr lang="de-CH"/>
        </a:p>
      </dgm:t>
    </dgm:pt>
    <dgm:pt modelId="{5B3B739C-D2D0-4388-9EBB-203E7739DBE2}" type="sibTrans" cxnId="{DD551834-B19C-4DD1-959E-832083531B95}">
      <dgm:prSet/>
      <dgm:spPr/>
      <dgm:t>
        <a:bodyPr/>
        <a:lstStyle/>
        <a:p>
          <a:pPr algn="just"/>
          <a:endParaRPr lang="de-CH"/>
        </a:p>
      </dgm:t>
    </dgm:pt>
    <dgm:pt modelId="{9E381F21-9429-495E-9874-E48171BC5AC8}">
      <dgm:prSet/>
      <dgm:spPr>
        <a:noFill/>
        <a:ln>
          <a:solidFill>
            <a:srgbClr val="FFCC00"/>
          </a:solidFill>
        </a:ln>
      </dgm:spPr>
      <dgm:t>
        <a:bodyPr/>
        <a:lstStyle/>
        <a:p>
          <a:pPr algn="just" rtl="0"/>
          <a:r>
            <a:rPr lang="de-CH" dirty="0" smtClean="0">
              <a:solidFill>
                <a:srgbClr val="FFC000"/>
              </a:solidFill>
            </a:rPr>
            <a:t>Verhalten: steht oft regungslos an Ort und Stelle, bis ein Beutetier sich nähert, und schlägt dann blitzschnell zu.</a:t>
          </a:r>
          <a:endParaRPr lang="de-CH" dirty="0">
            <a:solidFill>
              <a:srgbClr val="FFC000"/>
            </a:solidFill>
          </a:endParaRPr>
        </a:p>
      </dgm:t>
    </dgm:pt>
    <dgm:pt modelId="{6A0995C7-3690-4AE5-B269-757E8B71A6A9}" type="parTrans" cxnId="{330E95B3-BBEF-46E2-B283-8005C3D93AFE}">
      <dgm:prSet/>
      <dgm:spPr/>
      <dgm:t>
        <a:bodyPr/>
        <a:lstStyle/>
        <a:p>
          <a:pPr algn="just"/>
          <a:endParaRPr lang="de-CH"/>
        </a:p>
      </dgm:t>
    </dgm:pt>
    <dgm:pt modelId="{55A5EDAA-A7A5-4511-AB70-FF0092D7389F}" type="sibTrans" cxnId="{330E95B3-BBEF-46E2-B283-8005C3D93AFE}">
      <dgm:prSet/>
      <dgm:spPr/>
      <dgm:t>
        <a:bodyPr/>
        <a:lstStyle/>
        <a:p>
          <a:pPr algn="just"/>
          <a:endParaRPr lang="de-CH"/>
        </a:p>
      </dgm:t>
    </dgm:pt>
    <dgm:pt modelId="{8EF58F82-B53E-4347-A80F-8D0F91943408}" type="pres">
      <dgm:prSet presAssocID="{2DBC14F7-B8EF-4789-AE26-0DB38CCE1B07}" presName="diagram" presStyleCnt="0">
        <dgm:presLayoutVars>
          <dgm:dir/>
          <dgm:resizeHandles val="exact"/>
        </dgm:presLayoutVars>
      </dgm:prSet>
      <dgm:spPr/>
      <dgm:t>
        <a:bodyPr/>
        <a:lstStyle/>
        <a:p>
          <a:endParaRPr lang="de-CH"/>
        </a:p>
      </dgm:t>
    </dgm:pt>
    <dgm:pt modelId="{937CD136-733F-4673-84B7-EAF96BE5A8D4}" type="pres">
      <dgm:prSet presAssocID="{7F4C6AC0-8271-4B2F-A5B7-DA6280D417C5}" presName="node" presStyleLbl="node1" presStyleIdx="0" presStyleCnt="4">
        <dgm:presLayoutVars>
          <dgm:bulletEnabled val="1"/>
        </dgm:presLayoutVars>
      </dgm:prSet>
      <dgm:spPr/>
      <dgm:t>
        <a:bodyPr/>
        <a:lstStyle/>
        <a:p>
          <a:endParaRPr lang="de-CH"/>
        </a:p>
      </dgm:t>
    </dgm:pt>
    <dgm:pt modelId="{44973862-4720-4DCE-A3DA-34A331F0E1F9}" type="pres">
      <dgm:prSet presAssocID="{51F99D1E-4532-42E7-8C57-037E3CC9E502}" presName="sibTrans" presStyleCnt="0"/>
      <dgm:spPr/>
    </dgm:pt>
    <dgm:pt modelId="{9A3958C0-30A6-4DA0-91B8-826A52BC2BE2}" type="pres">
      <dgm:prSet presAssocID="{4787841B-4052-43B1-B065-DEDDABD3E88E}" presName="node" presStyleLbl="node1" presStyleIdx="1" presStyleCnt="4">
        <dgm:presLayoutVars>
          <dgm:bulletEnabled val="1"/>
        </dgm:presLayoutVars>
      </dgm:prSet>
      <dgm:spPr/>
      <dgm:t>
        <a:bodyPr/>
        <a:lstStyle/>
        <a:p>
          <a:endParaRPr lang="de-CH"/>
        </a:p>
      </dgm:t>
    </dgm:pt>
    <dgm:pt modelId="{34EC1E97-D276-4770-AB1D-9365FFE03BA5}" type="pres">
      <dgm:prSet presAssocID="{1334BF0C-58C8-4240-B362-E68421513D4D}" presName="sibTrans" presStyleCnt="0"/>
      <dgm:spPr/>
    </dgm:pt>
    <dgm:pt modelId="{037AADA6-BB6C-4287-B44D-AD158C553CCB}" type="pres">
      <dgm:prSet presAssocID="{4F6ABE73-DCB7-4580-8DD9-A6E127DD3B7F}" presName="node" presStyleLbl="node1" presStyleIdx="2" presStyleCnt="4">
        <dgm:presLayoutVars>
          <dgm:bulletEnabled val="1"/>
        </dgm:presLayoutVars>
      </dgm:prSet>
      <dgm:spPr/>
      <dgm:t>
        <a:bodyPr/>
        <a:lstStyle/>
        <a:p>
          <a:endParaRPr lang="de-CH"/>
        </a:p>
      </dgm:t>
    </dgm:pt>
    <dgm:pt modelId="{3AA61B8E-4C88-4BAE-A18F-C12D59D9708B}" type="pres">
      <dgm:prSet presAssocID="{5B3B739C-D2D0-4388-9EBB-203E7739DBE2}" presName="sibTrans" presStyleCnt="0"/>
      <dgm:spPr/>
    </dgm:pt>
    <dgm:pt modelId="{43D9540F-54E2-422A-90AD-60038D5E0737}" type="pres">
      <dgm:prSet presAssocID="{9E381F21-9429-495E-9874-E48171BC5AC8}" presName="node" presStyleLbl="node1" presStyleIdx="3" presStyleCnt="4">
        <dgm:presLayoutVars>
          <dgm:bulletEnabled val="1"/>
        </dgm:presLayoutVars>
      </dgm:prSet>
      <dgm:spPr/>
      <dgm:t>
        <a:bodyPr/>
        <a:lstStyle/>
        <a:p>
          <a:endParaRPr lang="de-CH"/>
        </a:p>
      </dgm:t>
    </dgm:pt>
  </dgm:ptLst>
  <dgm:cxnLst>
    <dgm:cxn modelId="{03B1A4DD-5C41-4702-91BB-02F9077DAAB9}" srcId="{2DBC14F7-B8EF-4789-AE26-0DB38CCE1B07}" destId="{7F4C6AC0-8271-4B2F-A5B7-DA6280D417C5}" srcOrd="0" destOrd="0" parTransId="{2866748A-1E56-4524-8BE3-34B988C47DA1}" sibTransId="{51F99D1E-4532-42E7-8C57-037E3CC9E502}"/>
    <dgm:cxn modelId="{5E56AE3C-FBCF-4AAA-A303-4500FC1892DB}" type="presOf" srcId="{7F4C6AC0-8271-4B2F-A5B7-DA6280D417C5}" destId="{937CD136-733F-4673-84B7-EAF96BE5A8D4}" srcOrd="0" destOrd="0" presId="urn:microsoft.com/office/officeart/2005/8/layout/default#15"/>
    <dgm:cxn modelId="{734CB71E-2DA8-49AE-A739-2E7ED7F27C7A}" type="presOf" srcId="{4787841B-4052-43B1-B065-DEDDABD3E88E}" destId="{9A3958C0-30A6-4DA0-91B8-826A52BC2BE2}" srcOrd="0" destOrd="0" presId="urn:microsoft.com/office/officeart/2005/8/layout/default#15"/>
    <dgm:cxn modelId="{DD551834-B19C-4DD1-959E-832083531B95}" srcId="{2DBC14F7-B8EF-4789-AE26-0DB38CCE1B07}" destId="{4F6ABE73-DCB7-4580-8DD9-A6E127DD3B7F}" srcOrd="2" destOrd="0" parTransId="{C999E184-DC69-470D-B45D-4BE8886B66EE}" sibTransId="{5B3B739C-D2D0-4388-9EBB-203E7739DBE2}"/>
    <dgm:cxn modelId="{7838D00A-040E-4881-A422-2BB6B761AC36}" srcId="{2DBC14F7-B8EF-4789-AE26-0DB38CCE1B07}" destId="{4787841B-4052-43B1-B065-DEDDABD3E88E}" srcOrd="1" destOrd="0" parTransId="{C07EBC3D-A708-4980-97C7-FC341CEB4101}" sibTransId="{1334BF0C-58C8-4240-B362-E68421513D4D}"/>
    <dgm:cxn modelId="{57397775-4739-4238-AFD1-BD91FDFB5883}" type="presOf" srcId="{2DBC14F7-B8EF-4789-AE26-0DB38CCE1B07}" destId="{8EF58F82-B53E-4347-A80F-8D0F91943408}" srcOrd="0" destOrd="0" presId="urn:microsoft.com/office/officeart/2005/8/layout/default#15"/>
    <dgm:cxn modelId="{330E95B3-BBEF-46E2-B283-8005C3D93AFE}" srcId="{2DBC14F7-B8EF-4789-AE26-0DB38CCE1B07}" destId="{9E381F21-9429-495E-9874-E48171BC5AC8}" srcOrd="3" destOrd="0" parTransId="{6A0995C7-3690-4AE5-B269-757E8B71A6A9}" sibTransId="{55A5EDAA-A7A5-4511-AB70-FF0092D7389F}"/>
    <dgm:cxn modelId="{9ACB0855-7425-45D9-87AE-ABE378F4DEFC}" type="presOf" srcId="{4F6ABE73-DCB7-4580-8DD9-A6E127DD3B7F}" destId="{037AADA6-BB6C-4287-B44D-AD158C553CCB}" srcOrd="0" destOrd="0" presId="urn:microsoft.com/office/officeart/2005/8/layout/default#15"/>
    <dgm:cxn modelId="{2DA6AAE9-E396-4DF5-992C-074CFF8F4C74}" type="presOf" srcId="{9E381F21-9429-495E-9874-E48171BC5AC8}" destId="{43D9540F-54E2-422A-90AD-60038D5E0737}" srcOrd="0" destOrd="0" presId="urn:microsoft.com/office/officeart/2005/8/layout/default#15"/>
    <dgm:cxn modelId="{59BE794D-08E7-44B5-9726-40173B2509BD}" type="presParOf" srcId="{8EF58F82-B53E-4347-A80F-8D0F91943408}" destId="{937CD136-733F-4673-84B7-EAF96BE5A8D4}" srcOrd="0" destOrd="0" presId="urn:microsoft.com/office/officeart/2005/8/layout/default#15"/>
    <dgm:cxn modelId="{B59AAD75-4229-4FFB-8499-99669947B80B}" type="presParOf" srcId="{8EF58F82-B53E-4347-A80F-8D0F91943408}" destId="{44973862-4720-4DCE-A3DA-34A331F0E1F9}" srcOrd="1" destOrd="0" presId="urn:microsoft.com/office/officeart/2005/8/layout/default#15"/>
    <dgm:cxn modelId="{82D7027B-431C-4E71-A8D4-B7786ED3C6F3}" type="presParOf" srcId="{8EF58F82-B53E-4347-A80F-8D0F91943408}" destId="{9A3958C0-30A6-4DA0-91B8-826A52BC2BE2}" srcOrd="2" destOrd="0" presId="urn:microsoft.com/office/officeart/2005/8/layout/default#15"/>
    <dgm:cxn modelId="{7D5E0393-8C01-498F-8843-58E74F9BF2FB}" type="presParOf" srcId="{8EF58F82-B53E-4347-A80F-8D0F91943408}" destId="{34EC1E97-D276-4770-AB1D-9365FFE03BA5}" srcOrd="3" destOrd="0" presId="urn:microsoft.com/office/officeart/2005/8/layout/default#15"/>
    <dgm:cxn modelId="{1F93CD0D-4752-4138-8ED2-5BDB6A799E57}" type="presParOf" srcId="{8EF58F82-B53E-4347-A80F-8D0F91943408}" destId="{037AADA6-BB6C-4287-B44D-AD158C553CCB}" srcOrd="4" destOrd="0" presId="urn:microsoft.com/office/officeart/2005/8/layout/default#15"/>
    <dgm:cxn modelId="{695AFB87-E865-4A30-98A0-EEF4860C3423}" type="presParOf" srcId="{8EF58F82-B53E-4347-A80F-8D0F91943408}" destId="{3AA61B8E-4C88-4BAE-A18F-C12D59D9708B}" srcOrd="5" destOrd="0" presId="urn:microsoft.com/office/officeart/2005/8/layout/default#15"/>
    <dgm:cxn modelId="{613485C5-F81E-4E4B-9F0F-DEE870E247BA}" type="presParOf" srcId="{8EF58F82-B53E-4347-A80F-8D0F91943408}" destId="{43D9540F-54E2-422A-90AD-60038D5E0737}" srcOrd="6" destOrd="0" presId="urn:microsoft.com/office/officeart/2005/8/layout/default#1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C2AD449-DB5A-4A90-894E-9FE81BF2BFD3}" type="doc">
      <dgm:prSet loTypeId="urn:microsoft.com/office/officeart/2005/8/layout/default#16" loCatId="list" qsTypeId="urn:microsoft.com/office/officeart/2005/8/quickstyle/simple1" qsCatId="simple" csTypeId="urn:microsoft.com/office/officeart/2005/8/colors/accent1_2" csCatId="accent1" phldr="1"/>
      <dgm:spPr/>
      <dgm:t>
        <a:bodyPr/>
        <a:lstStyle/>
        <a:p>
          <a:endParaRPr lang="de-CH"/>
        </a:p>
      </dgm:t>
    </dgm:pt>
    <dgm:pt modelId="{C9367A85-5B35-48E7-AB85-50C6D862D439}">
      <dgm:prSet/>
      <dgm:spPr>
        <a:noFill/>
        <a:ln>
          <a:solidFill>
            <a:srgbClr val="FFCC00"/>
          </a:solidFill>
        </a:ln>
      </dgm:spPr>
      <dgm:t>
        <a:bodyPr/>
        <a:lstStyle/>
        <a:p>
          <a:pPr algn="just" rtl="0"/>
          <a:r>
            <a:rPr lang="de-CH" dirty="0" smtClean="0">
              <a:solidFill>
                <a:srgbClr val="FFC000"/>
              </a:solidFill>
            </a:rPr>
            <a:t>Der Buntspecht ist unser häufigster Specht und ist in fast allen Lebensräumen häufig anzutreffen.</a:t>
          </a:r>
          <a:endParaRPr lang="de-CH" dirty="0">
            <a:solidFill>
              <a:srgbClr val="FFC000"/>
            </a:solidFill>
          </a:endParaRPr>
        </a:p>
      </dgm:t>
    </dgm:pt>
    <dgm:pt modelId="{C1A49B42-E0DC-412E-B651-FDD6E7065D3C}" type="parTrans" cxnId="{4FCC7B88-1CBE-4FCC-B4BF-6DD4868599E6}">
      <dgm:prSet/>
      <dgm:spPr/>
      <dgm:t>
        <a:bodyPr/>
        <a:lstStyle/>
        <a:p>
          <a:pPr algn="just"/>
          <a:endParaRPr lang="de-CH"/>
        </a:p>
      </dgm:t>
    </dgm:pt>
    <dgm:pt modelId="{115EBFA6-EF52-4B2C-B0FF-A5399C91B52E}" type="sibTrans" cxnId="{4FCC7B88-1CBE-4FCC-B4BF-6DD4868599E6}">
      <dgm:prSet/>
      <dgm:spPr/>
      <dgm:t>
        <a:bodyPr/>
        <a:lstStyle/>
        <a:p>
          <a:pPr algn="just"/>
          <a:endParaRPr lang="de-CH"/>
        </a:p>
      </dgm:t>
    </dgm:pt>
    <dgm:pt modelId="{445747C1-652A-47A5-84FE-9DA1719C79D7}">
      <dgm:prSet/>
      <dgm:spPr>
        <a:noFill/>
        <a:ln>
          <a:solidFill>
            <a:srgbClr val="FFCC00"/>
          </a:solidFill>
        </a:ln>
      </dgm:spPr>
      <dgm:t>
        <a:bodyPr/>
        <a:lstStyle/>
        <a:p>
          <a:pPr algn="just" rtl="0"/>
          <a:r>
            <a:rPr lang="de-CH" dirty="0" smtClean="0">
              <a:solidFill>
                <a:srgbClr val="FFC000"/>
              </a:solidFill>
            </a:rPr>
            <a:t>Merkmale: rote Kopfzeichnung, schwarzer Zügel, unter dem Auge, durchgehend vom Nacken bis zum Schnabel</a:t>
          </a:r>
          <a:endParaRPr lang="de-CH" dirty="0">
            <a:solidFill>
              <a:srgbClr val="FFC000"/>
            </a:solidFill>
          </a:endParaRPr>
        </a:p>
      </dgm:t>
    </dgm:pt>
    <dgm:pt modelId="{2782693A-2D82-4698-B479-83309F9E5B07}" type="parTrans" cxnId="{999BFD46-7D0E-4CC6-8287-1FB2C672D1B7}">
      <dgm:prSet/>
      <dgm:spPr/>
      <dgm:t>
        <a:bodyPr/>
        <a:lstStyle/>
        <a:p>
          <a:pPr algn="just"/>
          <a:endParaRPr lang="de-CH"/>
        </a:p>
      </dgm:t>
    </dgm:pt>
    <dgm:pt modelId="{64DA2832-FCC4-469E-B488-B6FD15138ADD}" type="sibTrans" cxnId="{999BFD46-7D0E-4CC6-8287-1FB2C672D1B7}">
      <dgm:prSet/>
      <dgm:spPr/>
      <dgm:t>
        <a:bodyPr/>
        <a:lstStyle/>
        <a:p>
          <a:pPr algn="just"/>
          <a:endParaRPr lang="de-CH"/>
        </a:p>
      </dgm:t>
    </dgm:pt>
    <dgm:pt modelId="{1E54CF4B-3E79-4B42-ACAA-705344EBFB7E}">
      <dgm:prSet/>
      <dgm:spPr>
        <a:noFill/>
        <a:ln>
          <a:solidFill>
            <a:srgbClr val="FFCC00"/>
          </a:solidFill>
        </a:ln>
      </dgm:spPr>
      <dgm:t>
        <a:bodyPr/>
        <a:lstStyle/>
        <a:p>
          <a:pPr algn="just" rtl="0"/>
          <a:r>
            <a:rPr lang="de-CH" dirty="0" smtClean="0">
              <a:solidFill>
                <a:srgbClr val="FFC000"/>
              </a:solidFill>
            </a:rPr>
            <a:t>Nahrung: Insekten, Samen</a:t>
          </a:r>
          <a:endParaRPr lang="de-CH" dirty="0">
            <a:solidFill>
              <a:srgbClr val="FFC000"/>
            </a:solidFill>
          </a:endParaRPr>
        </a:p>
      </dgm:t>
    </dgm:pt>
    <dgm:pt modelId="{70CDAADE-5B77-46D1-9593-559FE99B2E06}" type="parTrans" cxnId="{594601C8-D703-411B-80F1-1297AB6BB8CF}">
      <dgm:prSet/>
      <dgm:spPr/>
      <dgm:t>
        <a:bodyPr/>
        <a:lstStyle/>
        <a:p>
          <a:pPr algn="just"/>
          <a:endParaRPr lang="de-CH"/>
        </a:p>
      </dgm:t>
    </dgm:pt>
    <dgm:pt modelId="{9CADF03E-500B-4874-BD6E-36BCA3082758}" type="sibTrans" cxnId="{594601C8-D703-411B-80F1-1297AB6BB8CF}">
      <dgm:prSet/>
      <dgm:spPr/>
      <dgm:t>
        <a:bodyPr/>
        <a:lstStyle/>
        <a:p>
          <a:pPr algn="just"/>
          <a:endParaRPr lang="de-CH"/>
        </a:p>
      </dgm:t>
    </dgm:pt>
    <dgm:pt modelId="{9819B1AD-8356-4ACB-9D9D-8511132067D1}">
      <dgm:prSet/>
      <dgm:spPr>
        <a:noFill/>
        <a:ln>
          <a:solidFill>
            <a:srgbClr val="FFCC00"/>
          </a:solidFill>
        </a:ln>
      </dgm:spPr>
      <dgm:t>
        <a:bodyPr/>
        <a:lstStyle/>
        <a:p>
          <a:pPr algn="just" rtl="0"/>
          <a:r>
            <a:rPr lang="de-CH" dirty="0" smtClean="0">
              <a:solidFill>
                <a:srgbClr val="FFC000"/>
              </a:solidFill>
            </a:rPr>
            <a:t>Verhalten: Standvogel, verteidigt sein Revier nicht durch Rufe oder Gesang, sondern durch das Trommeln gegen Baumstämme, vorzugsweise tote Bäume, die lauter klingen.</a:t>
          </a:r>
          <a:endParaRPr lang="de-CH" dirty="0">
            <a:solidFill>
              <a:srgbClr val="FFC000"/>
            </a:solidFill>
          </a:endParaRPr>
        </a:p>
      </dgm:t>
    </dgm:pt>
    <dgm:pt modelId="{23F27CC6-CDCA-4EE6-8706-B548EF0E2E27}" type="parTrans" cxnId="{32FFAFA5-5931-4FD7-B54A-9315475708E9}">
      <dgm:prSet/>
      <dgm:spPr/>
      <dgm:t>
        <a:bodyPr/>
        <a:lstStyle/>
        <a:p>
          <a:pPr algn="just"/>
          <a:endParaRPr lang="de-CH"/>
        </a:p>
      </dgm:t>
    </dgm:pt>
    <dgm:pt modelId="{9A33E191-EC78-420C-8A19-2C6854FCCCBE}" type="sibTrans" cxnId="{32FFAFA5-5931-4FD7-B54A-9315475708E9}">
      <dgm:prSet/>
      <dgm:spPr/>
      <dgm:t>
        <a:bodyPr/>
        <a:lstStyle/>
        <a:p>
          <a:pPr algn="just"/>
          <a:endParaRPr lang="de-CH"/>
        </a:p>
      </dgm:t>
    </dgm:pt>
    <dgm:pt modelId="{B7EAEA3F-4CD1-4ABA-B559-D2D89F2A5F98}" type="pres">
      <dgm:prSet presAssocID="{8C2AD449-DB5A-4A90-894E-9FE81BF2BFD3}" presName="diagram" presStyleCnt="0">
        <dgm:presLayoutVars>
          <dgm:dir/>
          <dgm:resizeHandles val="exact"/>
        </dgm:presLayoutVars>
      </dgm:prSet>
      <dgm:spPr/>
      <dgm:t>
        <a:bodyPr/>
        <a:lstStyle/>
        <a:p>
          <a:endParaRPr lang="de-CH"/>
        </a:p>
      </dgm:t>
    </dgm:pt>
    <dgm:pt modelId="{1892C508-5D42-4BD5-8B81-A8D602EB48AE}" type="pres">
      <dgm:prSet presAssocID="{C9367A85-5B35-48E7-AB85-50C6D862D439}" presName="node" presStyleLbl="node1" presStyleIdx="0" presStyleCnt="4">
        <dgm:presLayoutVars>
          <dgm:bulletEnabled val="1"/>
        </dgm:presLayoutVars>
      </dgm:prSet>
      <dgm:spPr/>
      <dgm:t>
        <a:bodyPr/>
        <a:lstStyle/>
        <a:p>
          <a:endParaRPr lang="de-CH"/>
        </a:p>
      </dgm:t>
    </dgm:pt>
    <dgm:pt modelId="{7A65EE4B-8B19-4E49-A6F6-3E7608CE6B4B}" type="pres">
      <dgm:prSet presAssocID="{115EBFA6-EF52-4B2C-B0FF-A5399C91B52E}" presName="sibTrans" presStyleCnt="0"/>
      <dgm:spPr/>
    </dgm:pt>
    <dgm:pt modelId="{077F9CF6-28B0-4495-B05C-03DD0CA57A44}" type="pres">
      <dgm:prSet presAssocID="{445747C1-652A-47A5-84FE-9DA1719C79D7}" presName="node" presStyleLbl="node1" presStyleIdx="1" presStyleCnt="4">
        <dgm:presLayoutVars>
          <dgm:bulletEnabled val="1"/>
        </dgm:presLayoutVars>
      </dgm:prSet>
      <dgm:spPr/>
      <dgm:t>
        <a:bodyPr/>
        <a:lstStyle/>
        <a:p>
          <a:endParaRPr lang="de-CH"/>
        </a:p>
      </dgm:t>
    </dgm:pt>
    <dgm:pt modelId="{ED3B3B0B-F2EC-4AA9-8CFD-C09AA4F44F68}" type="pres">
      <dgm:prSet presAssocID="{64DA2832-FCC4-469E-B488-B6FD15138ADD}" presName="sibTrans" presStyleCnt="0"/>
      <dgm:spPr/>
    </dgm:pt>
    <dgm:pt modelId="{977F37B0-C15F-438C-9A24-F1278824D211}" type="pres">
      <dgm:prSet presAssocID="{1E54CF4B-3E79-4B42-ACAA-705344EBFB7E}" presName="node" presStyleLbl="node1" presStyleIdx="2" presStyleCnt="4">
        <dgm:presLayoutVars>
          <dgm:bulletEnabled val="1"/>
        </dgm:presLayoutVars>
      </dgm:prSet>
      <dgm:spPr/>
      <dgm:t>
        <a:bodyPr/>
        <a:lstStyle/>
        <a:p>
          <a:endParaRPr lang="de-CH"/>
        </a:p>
      </dgm:t>
    </dgm:pt>
    <dgm:pt modelId="{D3562ECC-F3B7-4841-83DD-A557370CD081}" type="pres">
      <dgm:prSet presAssocID="{9CADF03E-500B-4874-BD6E-36BCA3082758}" presName="sibTrans" presStyleCnt="0"/>
      <dgm:spPr/>
    </dgm:pt>
    <dgm:pt modelId="{77ECBBB3-8DB3-48B1-AA07-BEF5BCBAD335}" type="pres">
      <dgm:prSet presAssocID="{9819B1AD-8356-4ACB-9D9D-8511132067D1}" presName="node" presStyleLbl="node1" presStyleIdx="3" presStyleCnt="4">
        <dgm:presLayoutVars>
          <dgm:bulletEnabled val="1"/>
        </dgm:presLayoutVars>
      </dgm:prSet>
      <dgm:spPr/>
      <dgm:t>
        <a:bodyPr/>
        <a:lstStyle/>
        <a:p>
          <a:endParaRPr lang="de-CH"/>
        </a:p>
      </dgm:t>
    </dgm:pt>
  </dgm:ptLst>
  <dgm:cxnLst>
    <dgm:cxn modelId="{616B122D-9AA3-4C1F-B5A5-A5BDEB620423}" type="presOf" srcId="{9819B1AD-8356-4ACB-9D9D-8511132067D1}" destId="{77ECBBB3-8DB3-48B1-AA07-BEF5BCBAD335}" srcOrd="0" destOrd="0" presId="urn:microsoft.com/office/officeart/2005/8/layout/default#16"/>
    <dgm:cxn modelId="{32FFAFA5-5931-4FD7-B54A-9315475708E9}" srcId="{8C2AD449-DB5A-4A90-894E-9FE81BF2BFD3}" destId="{9819B1AD-8356-4ACB-9D9D-8511132067D1}" srcOrd="3" destOrd="0" parTransId="{23F27CC6-CDCA-4EE6-8706-B548EF0E2E27}" sibTransId="{9A33E191-EC78-420C-8A19-2C6854FCCCBE}"/>
    <dgm:cxn modelId="{A4215B03-3CB6-407B-AB07-8199DC1E8EDA}" type="presOf" srcId="{1E54CF4B-3E79-4B42-ACAA-705344EBFB7E}" destId="{977F37B0-C15F-438C-9A24-F1278824D211}" srcOrd="0" destOrd="0" presId="urn:microsoft.com/office/officeart/2005/8/layout/default#16"/>
    <dgm:cxn modelId="{08DC92BA-9DB7-40B3-9194-A0026931002E}" type="presOf" srcId="{445747C1-652A-47A5-84FE-9DA1719C79D7}" destId="{077F9CF6-28B0-4495-B05C-03DD0CA57A44}" srcOrd="0" destOrd="0" presId="urn:microsoft.com/office/officeart/2005/8/layout/default#16"/>
    <dgm:cxn modelId="{594601C8-D703-411B-80F1-1297AB6BB8CF}" srcId="{8C2AD449-DB5A-4A90-894E-9FE81BF2BFD3}" destId="{1E54CF4B-3E79-4B42-ACAA-705344EBFB7E}" srcOrd="2" destOrd="0" parTransId="{70CDAADE-5B77-46D1-9593-559FE99B2E06}" sibTransId="{9CADF03E-500B-4874-BD6E-36BCA3082758}"/>
    <dgm:cxn modelId="{4FCC7B88-1CBE-4FCC-B4BF-6DD4868599E6}" srcId="{8C2AD449-DB5A-4A90-894E-9FE81BF2BFD3}" destId="{C9367A85-5B35-48E7-AB85-50C6D862D439}" srcOrd="0" destOrd="0" parTransId="{C1A49B42-E0DC-412E-B651-FDD6E7065D3C}" sibTransId="{115EBFA6-EF52-4B2C-B0FF-A5399C91B52E}"/>
    <dgm:cxn modelId="{999BFD46-7D0E-4CC6-8287-1FB2C672D1B7}" srcId="{8C2AD449-DB5A-4A90-894E-9FE81BF2BFD3}" destId="{445747C1-652A-47A5-84FE-9DA1719C79D7}" srcOrd="1" destOrd="0" parTransId="{2782693A-2D82-4698-B479-83309F9E5B07}" sibTransId="{64DA2832-FCC4-469E-B488-B6FD15138ADD}"/>
    <dgm:cxn modelId="{31ECD582-EC79-4F20-B7DB-032B31F3481F}" type="presOf" srcId="{8C2AD449-DB5A-4A90-894E-9FE81BF2BFD3}" destId="{B7EAEA3F-4CD1-4ABA-B559-D2D89F2A5F98}" srcOrd="0" destOrd="0" presId="urn:microsoft.com/office/officeart/2005/8/layout/default#16"/>
    <dgm:cxn modelId="{C5DCAA84-8AF1-4A0C-8B82-BD001310B4DB}" type="presOf" srcId="{C9367A85-5B35-48E7-AB85-50C6D862D439}" destId="{1892C508-5D42-4BD5-8B81-A8D602EB48AE}" srcOrd="0" destOrd="0" presId="urn:microsoft.com/office/officeart/2005/8/layout/default#16"/>
    <dgm:cxn modelId="{0F44C192-B9A5-4947-8630-2EB06856B674}" type="presParOf" srcId="{B7EAEA3F-4CD1-4ABA-B559-D2D89F2A5F98}" destId="{1892C508-5D42-4BD5-8B81-A8D602EB48AE}" srcOrd="0" destOrd="0" presId="urn:microsoft.com/office/officeart/2005/8/layout/default#16"/>
    <dgm:cxn modelId="{85F87016-EDD3-4949-969C-33642AB56A02}" type="presParOf" srcId="{B7EAEA3F-4CD1-4ABA-B559-D2D89F2A5F98}" destId="{7A65EE4B-8B19-4E49-A6F6-3E7608CE6B4B}" srcOrd="1" destOrd="0" presId="urn:microsoft.com/office/officeart/2005/8/layout/default#16"/>
    <dgm:cxn modelId="{7548E270-3898-427F-B450-5CE06B5530CE}" type="presParOf" srcId="{B7EAEA3F-4CD1-4ABA-B559-D2D89F2A5F98}" destId="{077F9CF6-28B0-4495-B05C-03DD0CA57A44}" srcOrd="2" destOrd="0" presId="urn:microsoft.com/office/officeart/2005/8/layout/default#16"/>
    <dgm:cxn modelId="{0DBB200A-6159-4462-BC5D-FC91CD82FB6D}" type="presParOf" srcId="{B7EAEA3F-4CD1-4ABA-B559-D2D89F2A5F98}" destId="{ED3B3B0B-F2EC-4AA9-8CFD-C09AA4F44F68}" srcOrd="3" destOrd="0" presId="urn:microsoft.com/office/officeart/2005/8/layout/default#16"/>
    <dgm:cxn modelId="{FFEDE162-A6F2-4BCA-B096-A24781172D2C}" type="presParOf" srcId="{B7EAEA3F-4CD1-4ABA-B559-D2D89F2A5F98}" destId="{977F37B0-C15F-438C-9A24-F1278824D211}" srcOrd="4" destOrd="0" presId="urn:microsoft.com/office/officeart/2005/8/layout/default#16"/>
    <dgm:cxn modelId="{509AA3EF-293B-46FF-917B-21430C17C0E0}" type="presParOf" srcId="{B7EAEA3F-4CD1-4ABA-B559-D2D89F2A5F98}" destId="{D3562ECC-F3B7-4841-83DD-A557370CD081}" srcOrd="5" destOrd="0" presId="urn:microsoft.com/office/officeart/2005/8/layout/default#16"/>
    <dgm:cxn modelId="{34860353-41B9-4770-AA0A-4C6B5D2123E7}" type="presParOf" srcId="{B7EAEA3F-4CD1-4ABA-B559-D2D89F2A5F98}" destId="{77ECBBB3-8DB3-48B1-AA07-BEF5BCBAD335}" srcOrd="6" destOrd="0" presId="urn:microsoft.com/office/officeart/2005/8/layout/default#1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AA3F2F-417E-4D36-BC55-35DD376500FD}"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de-CH"/>
        </a:p>
      </dgm:t>
    </dgm:pt>
    <dgm:pt modelId="{40FCDFE8-2FCF-45DB-8E62-F52755B8C64E}">
      <dgm:prSet/>
      <dgm:spPr>
        <a:noFill/>
        <a:ln>
          <a:solidFill>
            <a:srgbClr val="FFCC00"/>
          </a:solidFill>
        </a:ln>
      </dgm:spPr>
      <dgm:t>
        <a:bodyPr/>
        <a:lstStyle/>
        <a:p>
          <a:pPr algn="just" rtl="0"/>
          <a:r>
            <a:rPr lang="de-CH" dirty="0" smtClean="0">
              <a:solidFill>
                <a:srgbClr val="FFC000"/>
              </a:solidFill>
            </a:rPr>
            <a:t>Das Rotkehlchen gehört zu den bekanntesten und schönsten Singvögeln.</a:t>
          </a:r>
          <a:endParaRPr lang="de-CH" dirty="0">
            <a:solidFill>
              <a:srgbClr val="FFC000"/>
            </a:solidFill>
          </a:endParaRPr>
        </a:p>
      </dgm:t>
    </dgm:pt>
    <dgm:pt modelId="{B2D678D7-12A4-40B2-B226-33A68D837656}" type="parTrans" cxnId="{5F984D16-7CA0-4749-994C-1B5B58A7F842}">
      <dgm:prSet/>
      <dgm:spPr/>
      <dgm:t>
        <a:bodyPr/>
        <a:lstStyle/>
        <a:p>
          <a:pPr algn="just"/>
          <a:endParaRPr lang="de-CH"/>
        </a:p>
      </dgm:t>
    </dgm:pt>
    <dgm:pt modelId="{E41E6DC5-CD46-470F-A4CE-1A4034222D29}" type="sibTrans" cxnId="{5F984D16-7CA0-4749-994C-1B5B58A7F842}">
      <dgm:prSet/>
      <dgm:spPr/>
      <dgm:t>
        <a:bodyPr/>
        <a:lstStyle/>
        <a:p>
          <a:pPr algn="just"/>
          <a:endParaRPr lang="de-CH"/>
        </a:p>
      </dgm:t>
    </dgm:pt>
    <dgm:pt modelId="{0178BE45-C80D-4469-9D07-78C23A5A9382}">
      <dgm:prSet/>
      <dgm:spPr>
        <a:noFill/>
        <a:ln>
          <a:solidFill>
            <a:srgbClr val="FFCC00"/>
          </a:solidFill>
        </a:ln>
      </dgm:spPr>
      <dgm:t>
        <a:bodyPr/>
        <a:lstStyle/>
        <a:p>
          <a:pPr algn="just" rtl="0"/>
          <a:r>
            <a:rPr lang="de-CH" dirty="0" smtClean="0">
              <a:solidFill>
                <a:srgbClr val="FFC000"/>
              </a:solidFill>
            </a:rPr>
            <a:t>Merkmale: rote Kehle, die bei den Jungvögeln noch nicht sichtbar ist. Sitzt häufig im Gebüsch und warnt oder singt, auch im Winter.</a:t>
          </a:r>
          <a:endParaRPr lang="de-CH" dirty="0">
            <a:solidFill>
              <a:srgbClr val="FFC000"/>
            </a:solidFill>
          </a:endParaRPr>
        </a:p>
      </dgm:t>
    </dgm:pt>
    <dgm:pt modelId="{DD419A0F-47B8-4C30-97C3-77B3DC600B13}" type="parTrans" cxnId="{32AD6442-3DB8-4C9C-9892-ABC75712F9F7}">
      <dgm:prSet/>
      <dgm:spPr/>
      <dgm:t>
        <a:bodyPr/>
        <a:lstStyle/>
        <a:p>
          <a:pPr algn="just"/>
          <a:endParaRPr lang="de-CH"/>
        </a:p>
      </dgm:t>
    </dgm:pt>
    <dgm:pt modelId="{6A957432-E1D4-45D1-BF2A-268B2B2551D5}" type="sibTrans" cxnId="{32AD6442-3DB8-4C9C-9892-ABC75712F9F7}">
      <dgm:prSet/>
      <dgm:spPr/>
      <dgm:t>
        <a:bodyPr/>
        <a:lstStyle/>
        <a:p>
          <a:pPr algn="just"/>
          <a:endParaRPr lang="de-CH"/>
        </a:p>
      </dgm:t>
    </dgm:pt>
    <dgm:pt modelId="{D701A393-12A7-4BEC-969C-354735504ED4}">
      <dgm:prSet/>
      <dgm:spPr>
        <a:noFill/>
        <a:ln>
          <a:solidFill>
            <a:srgbClr val="FFCC00"/>
          </a:solidFill>
        </a:ln>
      </dgm:spPr>
      <dgm:t>
        <a:bodyPr/>
        <a:lstStyle/>
        <a:p>
          <a:pPr algn="just" rtl="0"/>
          <a:r>
            <a:rPr lang="de-CH" dirty="0" smtClean="0">
              <a:solidFill>
                <a:srgbClr val="FFC000"/>
              </a:solidFill>
            </a:rPr>
            <a:t>Nahrung: Insekten, Spinnen</a:t>
          </a:r>
          <a:endParaRPr lang="de-CH" dirty="0">
            <a:solidFill>
              <a:srgbClr val="FFC000"/>
            </a:solidFill>
          </a:endParaRPr>
        </a:p>
      </dgm:t>
    </dgm:pt>
    <dgm:pt modelId="{C9B5B714-FD20-43FA-848C-5BC406CC2630}" type="parTrans" cxnId="{C24D8579-28DF-4F8E-BC8B-F15D273053A8}">
      <dgm:prSet/>
      <dgm:spPr/>
      <dgm:t>
        <a:bodyPr/>
        <a:lstStyle/>
        <a:p>
          <a:pPr algn="just"/>
          <a:endParaRPr lang="de-CH"/>
        </a:p>
      </dgm:t>
    </dgm:pt>
    <dgm:pt modelId="{5FCECAFE-9643-4D76-87C5-3EC6585ED44D}" type="sibTrans" cxnId="{C24D8579-28DF-4F8E-BC8B-F15D273053A8}">
      <dgm:prSet/>
      <dgm:spPr/>
      <dgm:t>
        <a:bodyPr/>
        <a:lstStyle/>
        <a:p>
          <a:pPr algn="just"/>
          <a:endParaRPr lang="de-CH"/>
        </a:p>
      </dgm:t>
    </dgm:pt>
    <dgm:pt modelId="{1F61204F-C6A1-4239-85C0-B89506B82FC6}">
      <dgm:prSet/>
      <dgm:spPr>
        <a:noFill/>
        <a:ln>
          <a:solidFill>
            <a:srgbClr val="FFCC00"/>
          </a:solidFill>
        </a:ln>
      </dgm:spPr>
      <dgm:t>
        <a:bodyPr/>
        <a:lstStyle/>
        <a:p>
          <a:pPr algn="just" rtl="0"/>
          <a:r>
            <a:rPr lang="de-CH" dirty="0" smtClean="0">
              <a:solidFill>
                <a:srgbClr val="FFC000"/>
              </a:solidFill>
            </a:rPr>
            <a:t>Verhalten: </a:t>
          </a:r>
          <a:r>
            <a:rPr lang="de-CH" dirty="0" err="1" smtClean="0">
              <a:solidFill>
                <a:srgbClr val="FFC000"/>
              </a:solidFill>
            </a:rPr>
            <a:t>Kurzstreckenzieher</a:t>
          </a:r>
          <a:r>
            <a:rPr lang="de-CH" dirty="0" smtClean="0">
              <a:solidFill>
                <a:srgbClr val="FFC000"/>
              </a:solidFill>
            </a:rPr>
            <a:t>. Rotkehlchen, die hier brüten, fliegen in den Süden. Dafür wohnen im Winter hier Rotkehlchen, die weiter im Norden brüten.</a:t>
          </a:r>
          <a:endParaRPr lang="de-CH" dirty="0">
            <a:solidFill>
              <a:srgbClr val="FFC000"/>
            </a:solidFill>
          </a:endParaRPr>
        </a:p>
      </dgm:t>
    </dgm:pt>
    <dgm:pt modelId="{DB7F378B-79D1-4DBE-8132-73B503CD6E79}" type="parTrans" cxnId="{DC161D85-1789-4650-8313-9769C94FC5D8}">
      <dgm:prSet/>
      <dgm:spPr/>
      <dgm:t>
        <a:bodyPr/>
        <a:lstStyle/>
        <a:p>
          <a:pPr algn="just"/>
          <a:endParaRPr lang="de-CH"/>
        </a:p>
      </dgm:t>
    </dgm:pt>
    <dgm:pt modelId="{670D162C-2A2F-4E77-A300-04DC0CE75D0A}" type="sibTrans" cxnId="{DC161D85-1789-4650-8313-9769C94FC5D8}">
      <dgm:prSet/>
      <dgm:spPr/>
      <dgm:t>
        <a:bodyPr/>
        <a:lstStyle/>
        <a:p>
          <a:pPr algn="just"/>
          <a:endParaRPr lang="de-CH"/>
        </a:p>
      </dgm:t>
    </dgm:pt>
    <dgm:pt modelId="{1F96FB14-557E-4935-AC7C-B5D8BC0604C8}" type="pres">
      <dgm:prSet presAssocID="{1AAA3F2F-417E-4D36-BC55-35DD376500FD}" presName="diagram" presStyleCnt="0">
        <dgm:presLayoutVars>
          <dgm:dir/>
          <dgm:resizeHandles val="exact"/>
        </dgm:presLayoutVars>
      </dgm:prSet>
      <dgm:spPr/>
      <dgm:t>
        <a:bodyPr/>
        <a:lstStyle/>
        <a:p>
          <a:endParaRPr lang="de-CH"/>
        </a:p>
      </dgm:t>
    </dgm:pt>
    <dgm:pt modelId="{CD0619F3-0A98-4022-8113-FB2C2684D491}" type="pres">
      <dgm:prSet presAssocID="{40FCDFE8-2FCF-45DB-8E62-F52755B8C64E}" presName="node" presStyleLbl="node1" presStyleIdx="0" presStyleCnt="4">
        <dgm:presLayoutVars>
          <dgm:bulletEnabled val="1"/>
        </dgm:presLayoutVars>
      </dgm:prSet>
      <dgm:spPr/>
      <dgm:t>
        <a:bodyPr/>
        <a:lstStyle/>
        <a:p>
          <a:endParaRPr lang="de-CH"/>
        </a:p>
      </dgm:t>
    </dgm:pt>
    <dgm:pt modelId="{8BFB3D13-DB39-44D0-B12C-087AB1A1BF0B}" type="pres">
      <dgm:prSet presAssocID="{E41E6DC5-CD46-470F-A4CE-1A4034222D29}" presName="sibTrans" presStyleCnt="0"/>
      <dgm:spPr/>
    </dgm:pt>
    <dgm:pt modelId="{9D6E2140-2F45-4182-B14A-C173AC81A07E}" type="pres">
      <dgm:prSet presAssocID="{0178BE45-C80D-4469-9D07-78C23A5A9382}" presName="node" presStyleLbl="node1" presStyleIdx="1" presStyleCnt="4">
        <dgm:presLayoutVars>
          <dgm:bulletEnabled val="1"/>
        </dgm:presLayoutVars>
      </dgm:prSet>
      <dgm:spPr/>
      <dgm:t>
        <a:bodyPr/>
        <a:lstStyle/>
        <a:p>
          <a:endParaRPr lang="de-CH"/>
        </a:p>
      </dgm:t>
    </dgm:pt>
    <dgm:pt modelId="{45A071D5-C127-42B1-84B4-F79253209C8B}" type="pres">
      <dgm:prSet presAssocID="{6A957432-E1D4-45D1-BF2A-268B2B2551D5}" presName="sibTrans" presStyleCnt="0"/>
      <dgm:spPr/>
    </dgm:pt>
    <dgm:pt modelId="{8C801D58-08CA-4B11-AAB5-FA31A30B514B}" type="pres">
      <dgm:prSet presAssocID="{D701A393-12A7-4BEC-969C-354735504ED4}" presName="node" presStyleLbl="node1" presStyleIdx="2" presStyleCnt="4">
        <dgm:presLayoutVars>
          <dgm:bulletEnabled val="1"/>
        </dgm:presLayoutVars>
      </dgm:prSet>
      <dgm:spPr/>
      <dgm:t>
        <a:bodyPr/>
        <a:lstStyle/>
        <a:p>
          <a:endParaRPr lang="de-CH"/>
        </a:p>
      </dgm:t>
    </dgm:pt>
    <dgm:pt modelId="{D4CA69E8-D21B-4EAE-B406-F0C054AF7644}" type="pres">
      <dgm:prSet presAssocID="{5FCECAFE-9643-4D76-87C5-3EC6585ED44D}" presName="sibTrans" presStyleCnt="0"/>
      <dgm:spPr/>
    </dgm:pt>
    <dgm:pt modelId="{84D59B1E-FAF6-41F4-B3C0-30FDAF89311D}" type="pres">
      <dgm:prSet presAssocID="{1F61204F-C6A1-4239-85C0-B89506B82FC6}" presName="node" presStyleLbl="node1" presStyleIdx="3" presStyleCnt="4">
        <dgm:presLayoutVars>
          <dgm:bulletEnabled val="1"/>
        </dgm:presLayoutVars>
      </dgm:prSet>
      <dgm:spPr/>
      <dgm:t>
        <a:bodyPr/>
        <a:lstStyle/>
        <a:p>
          <a:endParaRPr lang="de-CH"/>
        </a:p>
      </dgm:t>
    </dgm:pt>
  </dgm:ptLst>
  <dgm:cxnLst>
    <dgm:cxn modelId="{5F984D16-7CA0-4749-994C-1B5B58A7F842}" srcId="{1AAA3F2F-417E-4D36-BC55-35DD376500FD}" destId="{40FCDFE8-2FCF-45DB-8E62-F52755B8C64E}" srcOrd="0" destOrd="0" parTransId="{B2D678D7-12A4-40B2-B226-33A68D837656}" sibTransId="{E41E6DC5-CD46-470F-A4CE-1A4034222D29}"/>
    <dgm:cxn modelId="{6CEA15D9-D9C9-480E-84D6-703C6F82E1B1}" type="presOf" srcId="{1AAA3F2F-417E-4D36-BC55-35DD376500FD}" destId="{1F96FB14-557E-4935-AC7C-B5D8BC0604C8}" srcOrd="0" destOrd="0" presId="urn:microsoft.com/office/officeart/2005/8/layout/default#2"/>
    <dgm:cxn modelId="{DC161D85-1789-4650-8313-9769C94FC5D8}" srcId="{1AAA3F2F-417E-4D36-BC55-35DD376500FD}" destId="{1F61204F-C6A1-4239-85C0-B89506B82FC6}" srcOrd="3" destOrd="0" parTransId="{DB7F378B-79D1-4DBE-8132-73B503CD6E79}" sibTransId="{670D162C-2A2F-4E77-A300-04DC0CE75D0A}"/>
    <dgm:cxn modelId="{0A7F5A82-860A-49A5-877B-9915D14C1A85}" type="presOf" srcId="{D701A393-12A7-4BEC-969C-354735504ED4}" destId="{8C801D58-08CA-4B11-AAB5-FA31A30B514B}" srcOrd="0" destOrd="0" presId="urn:microsoft.com/office/officeart/2005/8/layout/default#2"/>
    <dgm:cxn modelId="{C24D8579-28DF-4F8E-BC8B-F15D273053A8}" srcId="{1AAA3F2F-417E-4D36-BC55-35DD376500FD}" destId="{D701A393-12A7-4BEC-969C-354735504ED4}" srcOrd="2" destOrd="0" parTransId="{C9B5B714-FD20-43FA-848C-5BC406CC2630}" sibTransId="{5FCECAFE-9643-4D76-87C5-3EC6585ED44D}"/>
    <dgm:cxn modelId="{DA18E94A-3BF0-4D24-B3DA-B010FEEABC06}" type="presOf" srcId="{0178BE45-C80D-4469-9D07-78C23A5A9382}" destId="{9D6E2140-2F45-4182-B14A-C173AC81A07E}" srcOrd="0" destOrd="0" presId="urn:microsoft.com/office/officeart/2005/8/layout/default#2"/>
    <dgm:cxn modelId="{D63810D5-D55B-4BEE-BCFD-E235911B3E64}" type="presOf" srcId="{40FCDFE8-2FCF-45DB-8E62-F52755B8C64E}" destId="{CD0619F3-0A98-4022-8113-FB2C2684D491}" srcOrd="0" destOrd="0" presId="urn:microsoft.com/office/officeart/2005/8/layout/default#2"/>
    <dgm:cxn modelId="{32AD6442-3DB8-4C9C-9892-ABC75712F9F7}" srcId="{1AAA3F2F-417E-4D36-BC55-35DD376500FD}" destId="{0178BE45-C80D-4469-9D07-78C23A5A9382}" srcOrd="1" destOrd="0" parTransId="{DD419A0F-47B8-4C30-97C3-77B3DC600B13}" sibTransId="{6A957432-E1D4-45D1-BF2A-268B2B2551D5}"/>
    <dgm:cxn modelId="{2B924B78-22EB-4400-BC99-AE9D5EC2801E}" type="presOf" srcId="{1F61204F-C6A1-4239-85C0-B89506B82FC6}" destId="{84D59B1E-FAF6-41F4-B3C0-30FDAF89311D}" srcOrd="0" destOrd="0" presId="urn:microsoft.com/office/officeart/2005/8/layout/default#2"/>
    <dgm:cxn modelId="{C956685D-B9B6-4638-B27B-6F15702256C9}" type="presParOf" srcId="{1F96FB14-557E-4935-AC7C-B5D8BC0604C8}" destId="{CD0619F3-0A98-4022-8113-FB2C2684D491}" srcOrd="0" destOrd="0" presId="urn:microsoft.com/office/officeart/2005/8/layout/default#2"/>
    <dgm:cxn modelId="{7DDAF958-EC0C-498E-ABA2-CD381993032D}" type="presParOf" srcId="{1F96FB14-557E-4935-AC7C-B5D8BC0604C8}" destId="{8BFB3D13-DB39-44D0-B12C-087AB1A1BF0B}" srcOrd="1" destOrd="0" presId="urn:microsoft.com/office/officeart/2005/8/layout/default#2"/>
    <dgm:cxn modelId="{4E90DB5E-2B10-4F01-B7DF-304D19EAB9E9}" type="presParOf" srcId="{1F96FB14-557E-4935-AC7C-B5D8BC0604C8}" destId="{9D6E2140-2F45-4182-B14A-C173AC81A07E}" srcOrd="2" destOrd="0" presId="urn:microsoft.com/office/officeart/2005/8/layout/default#2"/>
    <dgm:cxn modelId="{7995DE90-B964-4B1D-9A88-5CE35BFA529B}" type="presParOf" srcId="{1F96FB14-557E-4935-AC7C-B5D8BC0604C8}" destId="{45A071D5-C127-42B1-84B4-F79253209C8B}" srcOrd="3" destOrd="0" presId="urn:microsoft.com/office/officeart/2005/8/layout/default#2"/>
    <dgm:cxn modelId="{CE91B3FA-4053-49F8-883E-C0A709E9FAE5}" type="presParOf" srcId="{1F96FB14-557E-4935-AC7C-B5D8BC0604C8}" destId="{8C801D58-08CA-4B11-AAB5-FA31A30B514B}" srcOrd="4" destOrd="0" presId="urn:microsoft.com/office/officeart/2005/8/layout/default#2"/>
    <dgm:cxn modelId="{6114F283-C012-4B54-9895-B08E1E930101}" type="presParOf" srcId="{1F96FB14-557E-4935-AC7C-B5D8BC0604C8}" destId="{D4CA69E8-D21B-4EAE-B406-F0C054AF7644}" srcOrd="5" destOrd="0" presId="urn:microsoft.com/office/officeart/2005/8/layout/default#2"/>
    <dgm:cxn modelId="{4FE25EFE-3FBF-4361-9A91-C2E880CDBBF9}" type="presParOf" srcId="{1F96FB14-557E-4935-AC7C-B5D8BC0604C8}" destId="{84D59B1E-FAF6-41F4-B3C0-30FDAF89311D}" srcOrd="6" destOrd="0" presId="urn:microsoft.com/office/officeart/2005/8/layout/default#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68F9C0-D5D5-4511-824C-92203E575B2C}"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de-CH"/>
        </a:p>
      </dgm:t>
    </dgm:pt>
    <dgm:pt modelId="{C2E5BF4B-9BF3-4951-AB63-C30B9568FAAD}">
      <dgm:prSet/>
      <dgm:spPr>
        <a:noFill/>
        <a:ln>
          <a:solidFill>
            <a:srgbClr val="FFCC00"/>
          </a:solidFill>
        </a:ln>
      </dgm:spPr>
      <dgm:t>
        <a:bodyPr/>
        <a:lstStyle/>
        <a:p>
          <a:pPr algn="just" rtl="0"/>
          <a:r>
            <a:rPr lang="de-CH" dirty="0" smtClean="0">
              <a:solidFill>
                <a:srgbClr val="FFC000"/>
              </a:solidFill>
            </a:rPr>
            <a:t>Der Zaunkönig ist ein häufiger, aber recht heimlich lebender Winzling.</a:t>
          </a:r>
          <a:endParaRPr lang="de-CH" dirty="0">
            <a:solidFill>
              <a:srgbClr val="FFC000"/>
            </a:solidFill>
          </a:endParaRPr>
        </a:p>
      </dgm:t>
    </dgm:pt>
    <dgm:pt modelId="{BE387F04-0CD9-440F-962B-6377327E133C}" type="parTrans" cxnId="{D973161C-3D44-4F52-8771-C74FED9A654A}">
      <dgm:prSet/>
      <dgm:spPr/>
      <dgm:t>
        <a:bodyPr/>
        <a:lstStyle/>
        <a:p>
          <a:pPr algn="just"/>
          <a:endParaRPr lang="de-CH"/>
        </a:p>
      </dgm:t>
    </dgm:pt>
    <dgm:pt modelId="{0FCE046A-CB6D-4709-B5AE-B412095E5EF5}" type="sibTrans" cxnId="{D973161C-3D44-4F52-8771-C74FED9A654A}">
      <dgm:prSet/>
      <dgm:spPr/>
      <dgm:t>
        <a:bodyPr/>
        <a:lstStyle/>
        <a:p>
          <a:pPr algn="just"/>
          <a:endParaRPr lang="de-CH"/>
        </a:p>
      </dgm:t>
    </dgm:pt>
    <dgm:pt modelId="{78089451-A756-47A0-98B0-77BAD408977A}">
      <dgm:prSet/>
      <dgm:spPr>
        <a:noFill/>
        <a:ln>
          <a:solidFill>
            <a:srgbClr val="FFCC00"/>
          </a:solidFill>
        </a:ln>
      </dgm:spPr>
      <dgm:t>
        <a:bodyPr/>
        <a:lstStyle/>
        <a:p>
          <a:pPr algn="just" rtl="0"/>
          <a:r>
            <a:rPr lang="de-CH" dirty="0" smtClean="0">
              <a:solidFill>
                <a:srgbClr val="FFC000"/>
              </a:solidFill>
            </a:rPr>
            <a:t>Merkmale: gut getarnt und meist am Boden lebend, Schwanz meist gestelzt (aufgestellt).</a:t>
          </a:r>
          <a:endParaRPr lang="de-CH" dirty="0">
            <a:solidFill>
              <a:srgbClr val="FFC000"/>
            </a:solidFill>
          </a:endParaRPr>
        </a:p>
      </dgm:t>
    </dgm:pt>
    <dgm:pt modelId="{133E75B6-270C-46A7-91D5-8B89C0D7F431}" type="parTrans" cxnId="{0905090B-4FB1-4DC9-8AFC-5B68531C89C8}">
      <dgm:prSet/>
      <dgm:spPr/>
      <dgm:t>
        <a:bodyPr/>
        <a:lstStyle/>
        <a:p>
          <a:pPr algn="just"/>
          <a:endParaRPr lang="de-CH"/>
        </a:p>
      </dgm:t>
    </dgm:pt>
    <dgm:pt modelId="{958EFEA8-6736-4454-85BE-F93AD185FFBB}" type="sibTrans" cxnId="{0905090B-4FB1-4DC9-8AFC-5B68531C89C8}">
      <dgm:prSet/>
      <dgm:spPr/>
      <dgm:t>
        <a:bodyPr/>
        <a:lstStyle/>
        <a:p>
          <a:pPr algn="just"/>
          <a:endParaRPr lang="de-CH"/>
        </a:p>
      </dgm:t>
    </dgm:pt>
    <dgm:pt modelId="{6980FCB3-60C0-4729-A133-FB364860F876}">
      <dgm:prSet/>
      <dgm:spPr>
        <a:noFill/>
        <a:ln>
          <a:solidFill>
            <a:srgbClr val="FFCC00"/>
          </a:solidFill>
        </a:ln>
      </dgm:spPr>
      <dgm:t>
        <a:bodyPr/>
        <a:lstStyle/>
        <a:p>
          <a:pPr algn="just" rtl="0"/>
          <a:r>
            <a:rPr lang="de-CH" dirty="0" smtClean="0">
              <a:solidFill>
                <a:srgbClr val="FFC000"/>
              </a:solidFill>
            </a:rPr>
            <a:t>Nahrung: Insekten und Spinnen.</a:t>
          </a:r>
          <a:endParaRPr lang="de-CH" dirty="0">
            <a:solidFill>
              <a:srgbClr val="FFC000"/>
            </a:solidFill>
          </a:endParaRPr>
        </a:p>
      </dgm:t>
    </dgm:pt>
    <dgm:pt modelId="{33C6406E-941A-4941-AE12-567F61960E86}" type="parTrans" cxnId="{4D4CEF9C-7C78-4E9E-80DD-6FD662A8C4AB}">
      <dgm:prSet/>
      <dgm:spPr/>
      <dgm:t>
        <a:bodyPr/>
        <a:lstStyle/>
        <a:p>
          <a:pPr algn="just"/>
          <a:endParaRPr lang="de-CH"/>
        </a:p>
      </dgm:t>
    </dgm:pt>
    <dgm:pt modelId="{504E9B54-F2E9-4EEA-A2CE-21CC2F8D5ED3}" type="sibTrans" cxnId="{4D4CEF9C-7C78-4E9E-80DD-6FD662A8C4AB}">
      <dgm:prSet/>
      <dgm:spPr/>
      <dgm:t>
        <a:bodyPr/>
        <a:lstStyle/>
        <a:p>
          <a:pPr algn="just"/>
          <a:endParaRPr lang="de-CH"/>
        </a:p>
      </dgm:t>
    </dgm:pt>
    <dgm:pt modelId="{1EB0E138-00D7-4EBC-B19C-0C95508E334E}">
      <dgm:prSet/>
      <dgm:spPr>
        <a:noFill/>
        <a:ln>
          <a:solidFill>
            <a:srgbClr val="FFCC00"/>
          </a:solidFill>
        </a:ln>
      </dgm:spPr>
      <dgm:t>
        <a:bodyPr/>
        <a:lstStyle/>
        <a:p>
          <a:pPr algn="just" rtl="0"/>
          <a:r>
            <a:rPr lang="de-CH" dirty="0" smtClean="0">
              <a:solidFill>
                <a:srgbClr val="FFC000"/>
              </a:solidFill>
            </a:rPr>
            <a:t>Verhalten: </a:t>
          </a:r>
          <a:r>
            <a:rPr lang="de-CH" dirty="0" err="1" smtClean="0">
              <a:solidFill>
                <a:srgbClr val="FFC000"/>
              </a:solidFill>
            </a:rPr>
            <a:t>Kurzstreckenzieher</a:t>
          </a:r>
          <a:r>
            <a:rPr lang="de-CH" dirty="0" smtClean="0">
              <a:solidFill>
                <a:srgbClr val="FFC000"/>
              </a:solidFill>
            </a:rPr>
            <a:t> und Jahresvogel, baut im Frühling mehrere Kugelnester, die er dem Weibchen zeigt. Das beste wird für die Brut verwendet.</a:t>
          </a:r>
          <a:endParaRPr lang="de-CH" dirty="0">
            <a:solidFill>
              <a:srgbClr val="FFC000"/>
            </a:solidFill>
          </a:endParaRPr>
        </a:p>
      </dgm:t>
    </dgm:pt>
    <dgm:pt modelId="{2B22EB6A-5973-4288-860E-D7A28571DCBC}" type="parTrans" cxnId="{8831639D-B29F-4E7D-8097-FCD98BB17F0A}">
      <dgm:prSet/>
      <dgm:spPr/>
      <dgm:t>
        <a:bodyPr/>
        <a:lstStyle/>
        <a:p>
          <a:pPr algn="just"/>
          <a:endParaRPr lang="de-CH"/>
        </a:p>
      </dgm:t>
    </dgm:pt>
    <dgm:pt modelId="{3674CA29-F735-4FC7-80C4-88A899467CC3}" type="sibTrans" cxnId="{8831639D-B29F-4E7D-8097-FCD98BB17F0A}">
      <dgm:prSet/>
      <dgm:spPr/>
      <dgm:t>
        <a:bodyPr/>
        <a:lstStyle/>
        <a:p>
          <a:pPr algn="just"/>
          <a:endParaRPr lang="de-CH"/>
        </a:p>
      </dgm:t>
    </dgm:pt>
    <dgm:pt modelId="{8EA2252F-A46D-41DB-A52A-08163939AAE6}" type="pres">
      <dgm:prSet presAssocID="{F168F9C0-D5D5-4511-824C-92203E575B2C}" presName="diagram" presStyleCnt="0">
        <dgm:presLayoutVars>
          <dgm:dir/>
          <dgm:resizeHandles val="exact"/>
        </dgm:presLayoutVars>
      </dgm:prSet>
      <dgm:spPr/>
      <dgm:t>
        <a:bodyPr/>
        <a:lstStyle/>
        <a:p>
          <a:endParaRPr lang="de-CH"/>
        </a:p>
      </dgm:t>
    </dgm:pt>
    <dgm:pt modelId="{57530810-58E1-4358-B0F7-3C612EAF9261}" type="pres">
      <dgm:prSet presAssocID="{C2E5BF4B-9BF3-4951-AB63-C30B9568FAAD}" presName="node" presStyleLbl="node1" presStyleIdx="0" presStyleCnt="4">
        <dgm:presLayoutVars>
          <dgm:bulletEnabled val="1"/>
        </dgm:presLayoutVars>
      </dgm:prSet>
      <dgm:spPr/>
      <dgm:t>
        <a:bodyPr/>
        <a:lstStyle/>
        <a:p>
          <a:endParaRPr lang="de-CH"/>
        </a:p>
      </dgm:t>
    </dgm:pt>
    <dgm:pt modelId="{94735819-F8B1-423C-B6BE-341630D9D975}" type="pres">
      <dgm:prSet presAssocID="{0FCE046A-CB6D-4709-B5AE-B412095E5EF5}" presName="sibTrans" presStyleCnt="0"/>
      <dgm:spPr/>
    </dgm:pt>
    <dgm:pt modelId="{98C101BE-453E-4152-8A85-24E6DB3F2E19}" type="pres">
      <dgm:prSet presAssocID="{78089451-A756-47A0-98B0-77BAD408977A}" presName="node" presStyleLbl="node1" presStyleIdx="1" presStyleCnt="4">
        <dgm:presLayoutVars>
          <dgm:bulletEnabled val="1"/>
        </dgm:presLayoutVars>
      </dgm:prSet>
      <dgm:spPr/>
      <dgm:t>
        <a:bodyPr/>
        <a:lstStyle/>
        <a:p>
          <a:endParaRPr lang="de-CH"/>
        </a:p>
      </dgm:t>
    </dgm:pt>
    <dgm:pt modelId="{B5598E02-A29C-4A53-94D0-696F27DA011C}" type="pres">
      <dgm:prSet presAssocID="{958EFEA8-6736-4454-85BE-F93AD185FFBB}" presName="sibTrans" presStyleCnt="0"/>
      <dgm:spPr/>
    </dgm:pt>
    <dgm:pt modelId="{71C9A8C5-A31C-44B8-B5B9-9604CB7EC0CC}" type="pres">
      <dgm:prSet presAssocID="{6980FCB3-60C0-4729-A133-FB364860F876}" presName="node" presStyleLbl="node1" presStyleIdx="2" presStyleCnt="4">
        <dgm:presLayoutVars>
          <dgm:bulletEnabled val="1"/>
        </dgm:presLayoutVars>
      </dgm:prSet>
      <dgm:spPr/>
      <dgm:t>
        <a:bodyPr/>
        <a:lstStyle/>
        <a:p>
          <a:endParaRPr lang="de-CH"/>
        </a:p>
      </dgm:t>
    </dgm:pt>
    <dgm:pt modelId="{DD2B1881-6515-4A9E-B8B2-910128E54D5F}" type="pres">
      <dgm:prSet presAssocID="{504E9B54-F2E9-4EEA-A2CE-21CC2F8D5ED3}" presName="sibTrans" presStyleCnt="0"/>
      <dgm:spPr/>
    </dgm:pt>
    <dgm:pt modelId="{C2FA2505-6668-4398-B209-3A4D0D9E0BAB}" type="pres">
      <dgm:prSet presAssocID="{1EB0E138-00D7-4EBC-B19C-0C95508E334E}" presName="node" presStyleLbl="node1" presStyleIdx="3" presStyleCnt="4">
        <dgm:presLayoutVars>
          <dgm:bulletEnabled val="1"/>
        </dgm:presLayoutVars>
      </dgm:prSet>
      <dgm:spPr/>
      <dgm:t>
        <a:bodyPr/>
        <a:lstStyle/>
        <a:p>
          <a:endParaRPr lang="de-CH"/>
        </a:p>
      </dgm:t>
    </dgm:pt>
  </dgm:ptLst>
  <dgm:cxnLst>
    <dgm:cxn modelId="{F68C28E3-A7F8-424D-ABCA-4FFEAEE878EE}" type="presOf" srcId="{1EB0E138-00D7-4EBC-B19C-0C95508E334E}" destId="{C2FA2505-6668-4398-B209-3A4D0D9E0BAB}" srcOrd="0" destOrd="0" presId="urn:microsoft.com/office/officeart/2005/8/layout/default#3"/>
    <dgm:cxn modelId="{0905090B-4FB1-4DC9-8AFC-5B68531C89C8}" srcId="{F168F9C0-D5D5-4511-824C-92203E575B2C}" destId="{78089451-A756-47A0-98B0-77BAD408977A}" srcOrd="1" destOrd="0" parTransId="{133E75B6-270C-46A7-91D5-8B89C0D7F431}" sibTransId="{958EFEA8-6736-4454-85BE-F93AD185FFBB}"/>
    <dgm:cxn modelId="{8831639D-B29F-4E7D-8097-FCD98BB17F0A}" srcId="{F168F9C0-D5D5-4511-824C-92203E575B2C}" destId="{1EB0E138-00D7-4EBC-B19C-0C95508E334E}" srcOrd="3" destOrd="0" parTransId="{2B22EB6A-5973-4288-860E-D7A28571DCBC}" sibTransId="{3674CA29-F735-4FC7-80C4-88A899467CC3}"/>
    <dgm:cxn modelId="{F6B89227-B45D-4520-9401-D9FFEBADB8B8}" type="presOf" srcId="{F168F9C0-D5D5-4511-824C-92203E575B2C}" destId="{8EA2252F-A46D-41DB-A52A-08163939AAE6}" srcOrd="0" destOrd="0" presId="urn:microsoft.com/office/officeart/2005/8/layout/default#3"/>
    <dgm:cxn modelId="{AE2384B6-C864-4ABB-8244-6BA0849FC15D}" type="presOf" srcId="{78089451-A756-47A0-98B0-77BAD408977A}" destId="{98C101BE-453E-4152-8A85-24E6DB3F2E19}" srcOrd="0" destOrd="0" presId="urn:microsoft.com/office/officeart/2005/8/layout/default#3"/>
    <dgm:cxn modelId="{7BE03093-B602-4B89-85FD-EA3D976D1DC5}" type="presOf" srcId="{C2E5BF4B-9BF3-4951-AB63-C30B9568FAAD}" destId="{57530810-58E1-4358-B0F7-3C612EAF9261}" srcOrd="0" destOrd="0" presId="urn:microsoft.com/office/officeart/2005/8/layout/default#3"/>
    <dgm:cxn modelId="{814046A6-B3FC-4E66-B878-55BAB6734579}" type="presOf" srcId="{6980FCB3-60C0-4729-A133-FB364860F876}" destId="{71C9A8C5-A31C-44B8-B5B9-9604CB7EC0CC}" srcOrd="0" destOrd="0" presId="urn:microsoft.com/office/officeart/2005/8/layout/default#3"/>
    <dgm:cxn modelId="{4D4CEF9C-7C78-4E9E-80DD-6FD662A8C4AB}" srcId="{F168F9C0-D5D5-4511-824C-92203E575B2C}" destId="{6980FCB3-60C0-4729-A133-FB364860F876}" srcOrd="2" destOrd="0" parTransId="{33C6406E-941A-4941-AE12-567F61960E86}" sibTransId="{504E9B54-F2E9-4EEA-A2CE-21CC2F8D5ED3}"/>
    <dgm:cxn modelId="{D973161C-3D44-4F52-8771-C74FED9A654A}" srcId="{F168F9C0-D5D5-4511-824C-92203E575B2C}" destId="{C2E5BF4B-9BF3-4951-AB63-C30B9568FAAD}" srcOrd="0" destOrd="0" parTransId="{BE387F04-0CD9-440F-962B-6377327E133C}" sibTransId="{0FCE046A-CB6D-4709-B5AE-B412095E5EF5}"/>
    <dgm:cxn modelId="{81C808B7-BC8F-43EC-BE34-C452B5445BC2}" type="presParOf" srcId="{8EA2252F-A46D-41DB-A52A-08163939AAE6}" destId="{57530810-58E1-4358-B0F7-3C612EAF9261}" srcOrd="0" destOrd="0" presId="urn:microsoft.com/office/officeart/2005/8/layout/default#3"/>
    <dgm:cxn modelId="{1B5D7629-2474-4952-AEAF-B0600FC0CA5E}" type="presParOf" srcId="{8EA2252F-A46D-41DB-A52A-08163939AAE6}" destId="{94735819-F8B1-423C-B6BE-341630D9D975}" srcOrd="1" destOrd="0" presId="urn:microsoft.com/office/officeart/2005/8/layout/default#3"/>
    <dgm:cxn modelId="{2D9C3137-FF3D-4ECB-A425-2BD81166663A}" type="presParOf" srcId="{8EA2252F-A46D-41DB-A52A-08163939AAE6}" destId="{98C101BE-453E-4152-8A85-24E6DB3F2E19}" srcOrd="2" destOrd="0" presId="urn:microsoft.com/office/officeart/2005/8/layout/default#3"/>
    <dgm:cxn modelId="{F908E388-1633-4F7B-A57D-1062C6F18838}" type="presParOf" srcId="{8EA2252F-A46D-41DB-A52A-08163939AAE6}" destId="{B5598E02-A29C-4A53-94D0-696F27DA011C}" srcOrd="3" destOrd="0" presId="urn:microsoft.com/office/officeart/2005/8/layout/default#3"/>
    <dgm:cxn modelId="{30D9398D-103C-40C6-A879-AF84019C72CB}" type="presParOf" srcId="{8EA2252F-A46D-41DB-A52A-08163939AAE6}" destId="{71C9A8C5-A31C-44B8-B5B9-9604CB7EC0CC}" srcOrd="4" destOrd="0" presId="urn:microsoft.com/office/officeart/2005/8/layout/default#3"/>
    <dgm:cxn modelId="{09966C8A-E2E0-4AA5-A7EE-C8A3CCDC8D2C}" type="presParOf" srcId="{8EA2252F-A46D-41DB-A52A-08163939AAE6}" destId="{DD2B1881-6515-4A9E-B8B2-910128E54D5F}" srcOrd="5" destOrd="0" presId="urn:microsoft.com/office/officeart/2005/8/layout/default#3"/>
    <dgm:cxn modelId="{4282E49C-021D-4CC6-AE60-78CD63BBCE0A}" type="presParOf" srcId="{8EA2252F-A46D-41DB-A52A-08163939AAE6}" destId="{C2FA2505-6668-4398-B209-3A4D0D9E0BAB}" srcOrd="6" destOrd="0" presId="urn:microsoft.com/office/officeart/2005/8/layout/defaul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FAFF05-9F29-4C8B-89F6-31E04EC4C484}" type="doc">
      <dgm:prSet loTypeId="urn:microsoft.com/office/officeart/2005/8/layout/default#4" loCatId="list" qsTypeId="urn:microsoft.com/office/officeart/2005/8/quickstyle/simple1" qsCatId="simple" csTypeId="urn:microsoft.com/office/officeart/2005/8/colors/accent1_2" csCatId="accent1" phldr="1"/>
      <dgm:spPr/>
      <dgm:t>
        <a:bodyPr/>
        <a:lstStyle/>
        <a:p>
          <a:endParaRPr lang="de-CH"/>
        </a:p>
      </dgm:t>
    </dgm:pt>
    <dgm:pt modelId="{5E28D3FA-4518-4969-826D-C35BAFDEB6FA}">
      <dgm:prSet/>
      <dgm:spPr>
        <a:noFill/>
        <a:ln>
          <a:solidFill>
            <a:srgbClr val="FFCC00"/>
          </a:solidFill>
        </a:ln>
      </dgm:spPr>
      <dgm:t>
        <a:bodyPr/>
        <a:lstStyle/>
        <a:p>
          <a:pPr algn="just" rtl="0"/>
          <a:r>
            <a:rPr lang="de-CH" dirty="0" smtClean="0">
              <a:solidFill>
                <a:srgbClr val="FFC000"/>
              </a:solidFill>
            </a:rPr>
            <a:t>Der Kleiber ist ein typischer Waldvogel, der emsig die Bäume hoch – und herunterklettert.</a:t>
          </a:r>
          <a:endParaRPr lang="de-CH" dirty="0">
            <a:solidFill>
              <a:srgbClr val="FFC000"/>
            </a:solidFill>
          </a:endParaRPr>
        </a:p>
      </dgm:t>
    </dgm:pt>
    <dgm:pt modelId="{DF18F77F-25F0-445A-92BC-6E48EB9737C7}" type="parTrans" cxnId="{E17147FB-D884-4B66-9B72-35F7EAF8EC11}">
      <dgm:prSet/>
      <dgm:spPr/>
      <dgm:t>
        <a:bodyPr/>
        <a:lstStyle/>
        <a:p>
          <a:pPr algn="just"/>
          <a:endParaRPr lang="de-CH"/>
        </a:p>
      </dgm:t>
    </dgm:pt>
    <dgm:pt modelId="{0E1B9297-882E-41A5-BB17-7B215E46B91D}" type="sibTrans" cxnId="{E17147FB-D884-4B66-9B72-35F7EAF8EC11}">
      <dgm:prSet/>
      <dgm:spPr/>
      <dgm:t>
        <a:bodyPr/>
        <a:lstStyle/>
        <a:p>
          <a:pPr algn="just"/>
          <a:endParaRPr lang="de-CH"/>
        </a:p>
      </dgm:t>
    </dgm:pt>
    <dgm:pt modelId="{6DB4970C-BE35-4681-828D-A66E3FB433B6}">
      <dgm:prSet/>
      <dgm:spPr>
        <a:noFill/>
        <a:ln>
          <a:solidFill>
            <a:srgbClr val="FFCC00"/>
          </a:solidFill>
        </a:ln>
      </dgm:spPr>
      <dgm:t>
        <a:bodyPr/>
        <a:lstStyle/>
        <a:p>
          <a:pPr algn="just" rtl="0"/>
          <a:r>
            <a:rPr lang="de-CH" dirty="0" smtClean="0">
              <a:solidFill>
                <a:srgbClr val="FFC000"/>
              </a:solidFill>
            </a:rPr>
            <a:t>Merkmale: Bauch orange, Rücken helles stahlblau, schwarzer Augenstreif, sehr kräftige und laute Stimme.</a:t>
          </a:r>
          <a:endParaRPr lang="de-CH" dirty="0">
            <a:solidFill>
              <a:srgbClr val="FFC000"/>
            </a:solidFill>
          </a:endParaRPr>
        </a:p>
      </dgm:t>
    </dgm:pt>
    <dgm:pt modelId="{C8E3944D-0446-41B7-9D66-69ACEB6DB764}" type="parTrans" cxnId="{6A5C9F25-528F-4A6E-A92A-3B730CF86AE3}">
      <dgm:prSet/>
      <dgm:spPr/>
      <dgm:t>
        <a:bodyPr/>
        <a:lstStyle/>
        <a:p>
          <a:pPr algn="just"/>
          <a:endParaRPr lang="de-CH"/>
        </a:p>
      </dgm:t>
    </dgm:pt>
    <dgm:pt modelId="{FE3969E5-59C3-47ED-A977-E74E451F5B83}" type="sibTrans" cxnId="{6A5C9F25-528F-4A6E-A92A-3B730CF86AE3}">
      <dgm:prSet/>
      <dgm:spPr/>
      <dgm:t>
        <a:bodyPr/>
        <a:lstStyle/>
        <a:p>
          <a:pPr algn="just"/>
          <a:endParaRPr lang="de-CH"/>
        </a:p>
      </dgm:t>
    </dgm:pt>
    <dgm:pt modelId="{C506C9B9-738B-42EB-BE0D-1AED7A4F6F68}">
      <dgm:prSet/>
      <dgm:spPr>
        <a:noFill/>
        <a:ln>
          <a:solidFill>
            <a:srgbClr val="FFCC00"/>
          </a:solidFill>
        </a:ln>
      </dgm:spPr>
      <dgm:t>
        <a:bodyPr/>
        <a:lstStyle/>
        <a:p>
          <a:pPr algn="just" rtl="0"/>
          <a:r>
            <a:rPr lang="de-CH" dirty="0" smtClean="0">
              <a:solidFill>
                <a:srgbClr val="FFC000"/>
              </a:solidFill>
            </a:rPr>
            <a:t>Nahrung: Insekten und Spinnen, die er in den Ritzen der Rinde findet.</a:t>
          </a:r>
          <a:endParaRPr lang="de-CH" dirty="0">
            <a:solidFill>
              <a:srgbClr val="FFC000"/>
            </a:solidFill>
          </a:endParaRPr>
        </a:p>
      </dgm:t>
    </dgm:pt>
    <dgm:pt modelId="{DE8BF3BE-3766-4B90-B232-6C3BAA2BCB31}" type="parTrans" cxnId="{A048F0CF-522F-4055-94A8-58F5766B6BBF}">
      <dgm:prSet/>
      <dgm:spPr/>
      <dgm:t>
        <a:bodyPr/>
        <a:lstStyle/>
        <a:p>
          <a:pPr algn="just"/>
          <a:endParaRPr lang="de-CH"/>
        </a:p>
      </dgm:t>
    </dgm:pt>
    <dgm:pt modelId="{995E097C-5D62-4326-A2ED-0B2A641C98FC}" type="sibTrans" cxnId="{A048F0CF-522F-4055-94A8-58F5766B6BBF}">
      <dgm:prSet/>
      <dgm:spPr/>
      <dgm:t>
        <a:bodyPr/>
        <a:lstStyle/>
        <a:p>
          <a:pPr algn="just"/>
          <a:endParaRPr lang="de-CH"/>
        </a:p>
      </dgm:t>
    </dgm:pt>
    <dgm:pt modelId="{4756ED67-2925-408B-A2E3-BE358F50960B}">
      <dgm:prSet/>
      <dgm:spPr>
        <a:noFill/>
        <a:ln>
          <a:solidFill>
            <a:srgbClr val="FFCC00"/>
          </a:solidFill>
        </a:ln>
      </dgm:spPr>
      <dgm:t>
        <a:bodyPr/>
        <a:lstStyle/>
        <a:p>
          <a:pPr algn="just" rtl="0"/>
          <a:r>
            <a:rPr lang="de-CH" dirty="0" smtClean="0">
              <a:solidFill>
                <a:srgbClr val="FFC000"/>
              </a:solidFill>
            </a:rPr>
            <a:t>Verhalten: Standvogel, einziger Vogel, der den Baum auch kopfüber herunterklettern kann, klebt die Eingänge seiner Bruthöhle bis zur passenden Grösse zu.</a:t>
          </a:r>
          <a:endParaRPr lang="de-CH" dirty="0">
            <a:solidFill>
              <a:srgbClr val="FFC000"/>
            </a:solidFill>
          </a:endParaRPr>
        </a:p>
      </dgm:t>
    </dgm:pt>
    <dgm:pt modelId="{3B11264D-99DE-48A2-A368-7FA8AF42B316}" type="parTrans" cxnId="{AFE512BB-3806-4BC0-903E-89F2F2F1C769}">
      <dgm:prSet/>
      <dgm:spPr/>
      <dgm:t>
        <a:bodyPr/>
        <a:lstStyle/>
        <a:p>
          <a:pPr algn="just"/>
          <a:endParaRPr lang="de-CH"/>
        </a:p>
      </dgm:t>
    </dgm:pt>
    <dgm:pt modelId="{FFDE5F56-A5A8-4927-9303-524C567405DA}" type="sibTrans" cxnId="{AFE512BB-3806-4BC0-903E-89F2F2F1C769}">
      <dgm:prSet/>
      <dgm:spPr/>
      <dgm:t>
        <a:bodyPr/>
        <a:lstStyle/>
        <a:p>
          <a:pPr algn="just"/>
          <a:endParaRPr lang="de-CH"/>
        </a:p>
      </dgm:t>
    </dgm:pt>
    <dgm:pt modelId="{7AAE86A5-C19E-4E9F-9736-098AB29F9B08}" type="pres">
      <dgm:prSet presAssocID="{DEFAFF05-9F29-4C8B-89F6-31E04EC4C484}" presName="diagram" presStyleCnt="0">
        <dgm:presLayoutVars>
          <dgm:dir/>
          <dgm:resizeHandles val="exact"/>
        </dgm:presLayoutVars>
      </dgm:prSet>
      <dgm:spPr/>
      <dgm:t>
        <a:bodyPr/>
        <a:lstStyle/>
        <a:p>
          <a:endParaRPr lang="de-CH"/>
        </a:p>
      </dgm:t>
    </dgm:pt>
    <dgm:pt modelId="{FDB7A3C1-3F48-44E0-A3BC-BC82366F518F}" type="pres">
      <dgm:prSet presAssocID="{5E28D3FA-4518-4969-826D-C35BAFDEB6FA}" presName="node" presStyleLbl="node1" presStyleIdx="0" presStyleCnt="4">
        <dgm:presLayoutVars>
          <dgm:bulletEnabled val="1"/>
        </dgm:presLayoutVars>
      </dgm:prSet>
      <dgm:spPr/>
      <dgm:t>
        <a:bodyPr/>
        <a:lstStyle/>
        <a:p>
          <a:endParaRPr lang="de-CH"/>
        </a:p>
      </dgm:t>
    </dgm:pt>
    <dgm:pt modelId="{A13430E6-38FE-4E74-B2CF-9FFC85EC7E63}" type="pres">
      <dgm:prSet presAssocID="{0E1B9297-882E-41A5-BB17-7B215E46B91D}" presName="sibTrans" presStyleCnt="0"/>
      <dgm:spPr/>
    </dgm:pt>
    <dgm:pt modelId="{24AA5873-EE94-4A7B-9923-3570453B1627}" type="pres">
      <dgm:prSet presAssocID="{6DB4970C-BE35-4681-828D-A66E3FB433B6}" presName="node" presStyleLbl="node1" presStyleIdx="1" presStyleCnt="4">
        <dgm:presLayoutVars>
          <dgm:bulletEnabled val="1"/>
        </dgm:presLayoutVars>
      </dgm:prSet>
      <dgm:spPr/>
      <dgm:t>
        <a:bodyPr/>
        <a:lstStyle/>
        <a:p>
          <a:endParaRPr lang="de-CH"/>
        </a:p>
      </dgm:t>
    </dgm:pt>
    <dgm:pt modelId="{D1B5BFEC-43E1-428D-92F4-F8DFA14D87C9}" type="pres">
      <dgm:prSet presAssocID="{FE3969E5-59C3-47ED-A977-E74E451F5B83}" presName="sibTrans" presStyleCnt="0"/>
      <dgm:spPr/>
    </dgm:pt>
    <dgm:pt modelId="{2172A9E4-1253-4021-814B-0B6A744F9EE3}" type="pres">
      <dgm:prSet presAssocID="{C506C9B9-738B-42EB-BE0D-1AED7A4F6F68}" presName="node" presStyleLbl="node1" presStyleIdx="2" presStyleCnt="4">
        <dgm:presLayoutVars>
          <dgm:bulletEnabled val="1"/>
        </dgm:presLayoutVars>
      </dgm:prSet>
      <dgm:spPr/>
      <dgm:t>
        <a:bodyPr/>
        <a:lstStyle/>
        <a:p>
          <a:endParaRPr lang="de-CH"/>
        </a:p>
      </dgm:t>
    </dgm:pt>
    <dgm:pt modelId="{E7BAA052-F2AF-4BEE-96A0-E2886FB3D618}" type="pres">
      <dgm:prSet presAssocID="{995E097C-5D62-4326-A2ED-0B2A641C98FC}" presName="sibTrans" presStyleCnt="0"/>
      <dgm:spPr/>
    </dgm:pt>
    <dgm:pt modelId="{F4991876-F594-4B14-9B64-43CA6759921B}" type="pres">
      <dgm:prSet presAssocID="{4756ED67-2925-408B-A2E3-BE358F50960B}" presName="node" presStyleLbl="node1" presStyleIdx="3" presStyleCnt="4">
        <dgm:presLayoutVars>
          <dgm:bulletEnabled val="1"/>
        </dgm:presLayoutVars>
      </dgm:prSet>
      <dgm:spPr/>
      <dgm:t>
        <a:bodyPr/>
        <a:lstStyle/>
        <a:p>
          <a:endParaRPr lang="de-CH"/>
        </a:p>
      </dgm:t>
    </dgm:pt>
  </dgm:ptLst>
  <dgm:cxnLst>
    <dgm:cxn modelId="{E17147FB-D884-4B66-9B72-35F7EAF8EC11}" srcId="{DEFAFF05-9F29-4C8B-89F6-31E04EC4C484}" destId="{5E28D3FA-4518-4969-826D-C35BAFDEB6FA}" srcOrd="0" destOrd="0" parTransId="{DF18F77F-25F0-445A-92BC-6E48EB9737C7}" sibTransId="{0E1B9297-882E-41A5-BB17-7B215E46B91D}"/>
    <dgm:cxn modelId="{A048F0CF-522F-4055-94A8-58F5766B6BBF}" srcId="{DEFAFF05-9F29-4C8B-89F6-31E04EC4C484}" destId="{C506C9B9-738B-42EB-BE0D-1AED7A4F6F68}" srcOrd="2" destOrd="0" parTransId="{DE8BF3BE-3766-4B90-B232-6C3BAA2BCB31}" sibTransId="{995E097C-5D62-4326-A2ED-0B2A641C98FC}"/>
    <dgm:cxn modelId="{6A5C9F25-528F-4A6E-A92A-3B730CF86AE3}" srcId="{DEFAFF05-9F29-4C8B-89F6-31E04EC4C484}" destId="{6DB4970C-BE35-4681-828D-A66E3FB433B6}" srcOrd="1" destOrd="0" parTransId="{C8E3944D-0446-41B7-9D66-69ACEB6DB764}" sibTransId="{FE3969E5-59C3-47ED-A977-E74E451F5B83}"/>
    <dgm:cxn modelId="{384E00A1-84CB-4761-A9B2-28C9D8C7A248}" type="presOf" srcId="{4756ED67-2925-408B-A2E3-BE358F50960B}" destId="{F4991876-F594-4B14-9B64-43CA6759921B}" srcOrd="0" destOrd="0" presId="urn:microsoft.com/office/officeart/2005/8/layout/default#4"/>
    <dgm:cxn modelId="{EFB53191-9302-4CE0-AD8E-193906DAE88D}" type="presOf" srcId="{C506C9B9-738B-42EB-BE0D-1AED7A4F6F68}" destId="{2172A9E4-1253-4021-814B-0B6A744F9EE3}" srcOrd="0" destOrd="0" presId="urn:microsoft.com/office/officeart/2005/8/layout/default#4"/>
    <dgm:cxn modelId="{AFE512BB-3806-4BC0-903E-89F2F2F1C769}" srcId="{DEFAFF05-9F29-4C8B-89F6-31E04EC4C484}" destId="{4756ED67-2925-408B-A2E3-BE358F50960B}" srcOrd="3" destOrd="0" parTransId="{3B11264D-99DE-48A2-A368-7FA8AF42B316}" sibTransId="{FFDE5F56-A5A8-4927-9303-524C567405DA}"/>
    <dgm:cxn modelId="{12E2DC79-9808-4FEA-86D3-D88264CEBC57}" type="presOf" srcId="{6DB4970C-BE35-4681-828D-A66E3FB433B6}" destId="{24AA5873-EE94-4A7B-9923-3570453B1627}" srcOrd="0" destOrd="0" presId="urn:microsoft.com/office/officeart/2005/8/layout/default#4"/>
    <dgm:cxn modelId="{59E3F531-490E-48CB-A839-111B53E8D521}" type="presOf" srcId="{5E28D3FA-4518-4969-826D-C35BAFDEB6FA}" destId="{FDB7A3C1-3F48-44E0-A3BC-BC82366F518F}" srcOrd="0" destOrd="0" presId="urn:microsoft.com/office/officeart/2005/8/layout/default#4"/>
    <dgm:cxn modelId="{83817EFD-6114-4B1A-B9EB-2B3F7A3BAAF4}" type="presOf" srcId="{DEFAFF05-9F29-4C8B-89F6-31E04EC4C484}" destId="{7AAE86A5-C19E-4E9F-9736-098AB29F9B08}" srcOrd="0" destOrd="0" presId="urn:microsoft.com/office/officeart/2005/8/layout/default#4"/>
    <dgm:cxn modelId="{8E216E58-3B5D-4BD6-A1CD-6431F014A6B0}" type="presParOf" srcId="{7AAE86A5-C19E-4E9F-9736-098AB29F9B08}" destId="{FDB7A3C1-3F48-44E0-A3BC-BC82366F518F}" srcOrd="0" destOrd="0" presId="urn:microsoft.com/office/officeart/2005/8/layout/default#4"/>
    <dgm:cxn modelId="{ADD3666D-AE76-4297-B9C8-05124C221FFA}" type="presParOf" srcId="{7AAE86A5-C19E-4E9F-9736-098AB29F9B08}" destId="{A13430E6-38FE-4E74-B2CF-9FFC85EC7E63}" srcOrd="1" destOrd="0" presId="urn:microsoft.com/office/officeart/2005/8/layout/default#4"/>
    <dgm:cxn modelId="{C1125570-A73A-449D-9D8D-ADDB7C8AB8C1}" type="presParOf" srcId="{7AAE86A5-C19E-4E9F-9736-098AB29F9B08}" destId="{24AA5873-EE94-4A7B-9923-3570453B1627}" srcOrd="2" destOrd="0" presId="urn:microsoft.com/office/officeart/2005/8/layout/default#4"/>
    <dgm:cxn modelId="{9CE03171-5D9B-41B7-BD14-D5666775E5D3}" type="presParOf" srcId="{7AAE86A5-C19E-4E9F-9736-098AB29F9B08}" destId="{D1B5BFEC-43E1-428D-92F4-F8DFA14D87C9}" srcOrd="3" destOrd="0" presId="urn:microsoft.com/office/officeart/2005/8/layout/default#4"/>
    <dgm:cxn modelId="{F19DF84E-1111-49C5-BB2D-69EB27F3C618}" type="presParOf" srcId="{7AAE86A5-C19E-4E9F-9736-098AB29F9B08}" destId="{2172A9E4-1253-4021-814B-0B6A744F9EE3}" srcOrd="4" destOrd="0" presId="urn:microsoft.com/office/officeart/2005/8/layout/default#4"/>
    <dgm:cxn modelId="{A223F70E-2432-4E38-BCED-A3764FA76ACF}" type="presParOf" srcId="{7AAE86A5-C19E-4E9F-9736-098AB29F9B08}" destId="{E7BAA052-F2AF-4BEE-96A0-E2886FB3D618}" srcOrd="5" destOrd="0" presId="urn:microsoft.com/office/officeart/2005/8/layout/default#4"/>
    <dgm:cxn modelId="{BCE41A95-4757-40AA-BD67-6A01CC880847}" type="presParOf" srcId="{7AAE86A5-C19E-4E9F-9736-098AB29F9B08}" destId="{F4991876-F594-4B14-9B64-43CA6759921B}" srcOrd="6" destOrd="0" presId="urn:microsoft.com/office/officeart/2005/8/layout/defaul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1415DA-D109-48FC-8D2B-CBFBA078C726}" type="doc">
      <dgm:prSet loTypeId="urn:microsoft.com/office/officeart/2005/8/layout/default#5" loCatId="list" qsTypeId="urn:microsoft.com/office/officeart/2005/8/quickstyle/simple1" qsCatId="simple" csTypeId="urn:microsoft.com/office/officeart/2005/8/colors/accent1_2" csCatId="accent1" phldr="1"/>
      <dgm:spPr/>
      <dgm:t>
        <a:bodyPr/>
        <a:lstStyle/>
        <a:p>
          <a:endParaRPr lang="de-CH"/>
        </a:p>
      </dgm:t>
    </dgm:pt>
    <dgm:pt modelId="{C041115D-F998-4E6A-B92B-B6E6C8F8695D}">
      <dgm:prSet/>
      <dgm:spPr>
        <a:noFill/>
        <a:ln>
          <a:solidFill>
            <a:srgbClr val="FFCC00"/>
          </a:solidFill>
        </a:ln>
      </dgm:spPr>
      <dgm:t>
        <a:bodyPr/>
        <a:lstStyle/>
        <a:p>
          <a:pPr algn="just" rtl="0"/>
          <a:r>
            <a:rPr lang="de-CH" dirty="0" smtClean="0">
              <a:solidFill>
                <a:srgbClr val="FFC000"/>
              </a:solidFill>
            </a:rPr>
            <a:t>Der Buchfink ist mit Abstand der häufigste Vogel der Schweiz und trotzdem weniger bekannt als andere.</a:t>
          </a:r>
          <a:endParaRPr lang="de-CH" dirty="0">
            <a:solidFill>
              <a:srgbClr val="FFC000"/>
            </a:solidFill>
          </a:endParaRPr>
        </a:p>
      </dgm:t>
    </dgm:pt>
    <dgm:pt modelId="{0B73D92A-8DAA-4E2C-92B9-8B85EDE04F69}" type="parTrans" cxnId="{DEABA049-ADC1-4FD1-B03B-44EB40429364}">
      <dgm:prSet/>
      <dgm:spPr/>
      <dgm:t>
        <a:bodyPr/>
        <a:lstStyle/>
        <a:p>
          <a:pPr algn="just"/>
          <a:endParaRPr lang="de-CH"/>
        </a:p>
      </dgm:t>
    </dgm:pt>
    <dgm:pt modelId="{3C46D7FB-447E-4003-8CA6-4D74B3544687}" type="sibTrans" cxnId="{DEABA049-ADC1-4FD1-B03B-44EB40429364}">
      <dgm:prSet/>
      <dgm:spPr/>
      <dgm:t>
        <a:bodyPr/>
        <a:lstStyle/>
        <a:p>
          <a:pPr algn="just"/>
          <a:endParaRPr lang="de-CH"/>
        </a:p>
      </dgm:t>
    </dgm:pt>
    <dgm:pt modelId="{0B3E8BE9-7974-4A6F-9A31-DEE3703D211D}">
      <dgm:prSet/>
      <dgm:spPr>
        <a:noFill/>
        <a:ln>
          <a:solidFill>
            <a:srgbClr val="FFCC00"/>
          </a:solidFill>
        </a:ln>
      </dgm:spPr>
      <dgm:t>
        <a:bodyPr/>
        <a:lstStyle/>
        <a:p>
          <a:pPr algn="just" rtl="0"/>
          <a:r>
            <a:rPr lang="de-CH" dirty="0" smtClean="0">
              <a:solidFill>
                <a:srgbClr val="FFC000"/>
              </a:solidFill>
            </a:rPr>
            <a:t>Merkmale: Männchen sehr farbig mit blauer Kopfplatte und lachsfarbener Brust, Weibchen eher schlicht beige mit Streifen.</a:t>
          </a:r>
          <a:endParaRPr lang="de-CH" dirty="0">
            <a:solidFill>
              <a:srgbClr val="FFC000"/>
            </a:solidFill>
          </a:endParaRPr>
        </a:p>
      </dgm:t>
    </dgm:pt>
    <dgm:pt modelId="{38F28B45-C119-4B52-A0E3-028EA98798F6}" type="parTrans" cxnId="{04CE78D2-C61A-424A-A991-89DB711D6CEA}">
      <dgm:prSet/>
      <dgm:spPr/>
      <dgm:t>
        <a:bodyPr/>
        <a:lstStyle/>
        <a:p>
          <a:pPr algn="just"/>
          <a:endParaRPr lang="de-CH"/>
        </a:p>
      </dgm:t>
    </dgm:pt>
    <dgm:pt modelId="{6CF37EB9-72EE-40B6-BABE-5C3CFF6B69BC}" type="sibTrans" cxnId="{04CE78D2-C61A-424A-A991-89DB711D6CEA}">
      <dgm:prSet/>
      <dgm:spPr/>
      <dgm:t>
        <a:bodyPr/>
        <a:lstStyle/>
        <a:p>
          <a:pPr algn="just"/>
          <a:endParaRPr lang="de-CH"/>
        </a:p>
      </dgm:t>
    </dgm:pt>
    <dgm:pt modelId="{AC1661C4-71C5-410C-B38E-E70E9354496D}">
      <dgm:prSet/>
      <dgm:spPr>
        <a:noFill/>
        <a:ln>
          <a:solidFill>
            <a:srgbClr val="FFCC00"/>
          </a:solidFill>
        </a:ln>
      </dgm:spPr>
      <dgm:t>
        <a:bodyPr/>
        <a:lstStyle/>
        <a:p>
          <a:pPr algn="just" rtl="0"/>
          <a:r>
            <a:rPr lang="de-CH" dirty="0" smtClean="0">
              <a:solidFill>
                <a:srgbClr val="FFC000"/>
              </a:solidFill>
            </a:rPr>
            <a:t>Nahrung: Samen, Insekten</a:t>
          </a:r>
          <a:endParaRPr lang="de-CH" dirty="0">
            <a:solidFill>
              <a:srgbClr val="FFC000"/>
            </a:solidFill>
          </a:endParaRPr>
        </a:p>
      </dgm:t>
    </dgm:pt>
    <dgm:pt modelId="{35452B6D-60AA-4C72-9ADA-ACFD36E40E37}" type="parTrans" cxnId="{EDC014A1-CD9E-45E8-A277-AC8C786AB512}">
      <dgm:prSet/>
      <dgm:spPr/>
      <dgm:t>
        <a:bodyPr/>
        <a:lstStyle/>
        <a:p>
          <a:pPr algn="just"/>
          <a:endParaRPr lang="de-CH"/>
        </a:p>
      </dgm:t>
    </dgm:pt>
    <dgm:pt modelId="{EF9F7E21-BE26-43A8-A5E8-A4A6B86CC8EF}" type="sibTrans" cxnId="{EDC014A1-CD9E-45E8-A277-AC8C786AB512}">
      <dgm:prSet/>
      <dgm:spPr/>
      <dgm:t>
        <a:bodyPr/>
        <a:lstStyle/>
        <a:p>
          <a:pPr algn="just"/>
          <a:endParaRPr lang="de-CH"/>
        </a:p>
      </dgm:t>
    </dgm:pt>
    <dgm:pt modelId="{939948E8-5A29-478B-A7DC-0950A60A70BD}">
      <dgm:prSet/>
      <dgm:spPr>
        <a:noFill/>
        <a:ln>
          <a:solidFill>
            <a:srgbClr val="FFCC00"/>
          </a:solidFill>
        </a:ln>
      </dgm:spPr>
      <dgm:t>
        <a:bodyPr/>
        <a:lstStyle/>
        <a:p>
          <a:pPr algn="just" rtl="0"/>
          <a:r>
            <a:rPr lang="de-CH" dirty="0" smtClean="0">
              <a:solidFill>
                <a:srgbClr val="FFC000"/>
              </a:solidFill>
            </a:rPr>
            <a:t>Verhalten: Vor allem die Weibchen ziehen im Winter weg, die Männchen besetzen das Revier bereits für das nächste Jahr. Hier überwintern dafür weiter nördlich lebende Weibchen.</a:t>
          </a:r>
          <a:endParaRPr lang="de-CH" dirty="0">
            <a:solidFill>
              <a:srgbClr val="FFC000"/>
            </a:solidFill>
          </a:endParaRPr>
        </a:p>
      </dgm:t>
    </dgm:pt>
    <dgm:pt modelId="{2AD6D447-EF72-4C9B-A293-05FE512E1669}" type="parTrans" cxnId="{799CF98A-19AF-41C9-A62C-ED7F9783A57C}">
      <dgm:prSet/>
      <dgm:spPr/>
      <dgm:t>
        <a:bodyPr/>
        <a:lstStyle/>
        <a:p>
          <a:pPr algn="just"/>
          <a:endParaRPr lang="de-CH"/>
        </a:p>
      </dgm:t>
    </dgm:pt>
    <dgm:pt modelId="{5F44A9E0-83B5-41CF-806E-7B6EC8341FEF}" type="sibTrans" cxnId="{799CF98A-19AF-41C9-A62C-ED7F9783A57C}">
      <dgm:prSet/>
      <dgm:spPr/>
      <dgm:t>
        <a:bodyPr/>
        <a:lstStyle/>
        <a:p>
          <a:pPr algn="just"/>
          <a:endParaRPr lang="de-CH"/>
        </a:p>
      </dgm:t>
    </dgm:pt>
    <dgm:pt modelId="{E9251CF2-820D-4728-B0D5-9268475DDFC3}" type="pres">
      <dgm:prSet presAssocID="{271415DA-D109-48FC-8D2B-CBFBA078C726}" presName="diagram" presStyleCnt="0">
        <dgm:presLayoutVars>
          <dgm:dir/>
          <dgm:resizeHandles val="exact"/>
        </dgm:presLayoutVars>
      </dgm:prSet>
      <dgm:spPr/>
      <dgm:t>
        <a:bodyPr/>
        <a:lstStyle/>
        <a:p>
          <a:endParaRPr lang="de-CH"/>
        </a:p>
      </dgm:t>
    </dgm:pt>
    <dgm:pt modelId="{2300D24A-1490-4948-ADB8-93141A220D11}" type="pres">
      <dgm:prSet presAssocID="{C041115D-F998-4E6A-B92B-B6E6C8F8695D}" presName="node" presStyleLbl="node1" presStyleIdx="0" presStyleCnt="4">
        <dgm:presLayoutVars>
          <dgm:bulletEnabled val="1"/>
        </dgm:presLayoutVars>
      </dgm:prSet>
      <dgm:spPr/>
      <dgm:t>
        <a:bodyPr/>
        <a:lstStyle/>
        <a:p>
          <a:endParaRPr lang="de-CH"/>
        </a:p>
      </dgm:t>
    </dgm:pt>
    <dgm:pt modelId="{82C10D22-CD5D-4301-ACE7-C495E62EDF2E}" type="pres">
      <dgm:prSet presAssocID="{3C46D7FB-447E-4003-8CA6-4D74B3544687}" presName="sibTrans" presStyleCnt="0"/>
      <dgm:spPr/>
    </dgm:pt>
    <dgm:pt modelId="{C19DDF41-96BB-40E6-9C90-67204E94A45F}" type="pres">
      <dgm:prSet presAssocID="{0B3E8BE9-7974-4A6F-9A31-DEE3703D211D}" presName="node" presStyleLbl="node1" presStyleIdx="1" presStyleCnt="4">
        <dgm:presLayoutVars>
          <dgm:bulletEnabled val="1"/>
        </dgm:presLayoutVars>
      </dgm:prSet>
      <dgm:spPr/>
      <dgm:t>
        <a:bodyPr/>
        <a:lstStyle/>
        <a:p>
          <a:endParaRPr lang="de-CH"/>
        </a:p>
      </dgm:t>
    </dgm:pt>
    <dgm:pt modelId="{3B2C45E3-AA8C-4203-AB02-D9526D0A510E}" type="pres">
      <dgm:prSet presAssocID="{6CF37EB9-72EE-40B6-BABE-5C3CFF6B69BC}" presName="sibTrans" presStyleCnt="0"/>
      <dgm:spPr/>
    </dgm:pt>
    <dgm:pt modelId="{CB47366C-156D-4E05-9588-7A643D471DD9}" type="pres">
      <dgm:prSet presAssocID="{AC1661C4-71C5-410C-B38E-E70E9354496D}" presName="node" presStyleLbl="node1" presStyleIdx="2" presStyleCnt="4">
        <dgm:presLayoutVars>
          <dgm:bulletEnabled val="1"/>
        </dgm:presLayoutVars>
      </dgm:prSet>
      <dgm:spPr/>
      <dgm:t>
        <a:bodyPr/>
        <a:lstStyle/>
        <a:p>
          <a:endParaRPr lang="de-CH"/>
        </a:p>
      </dgm:t>
    </dgm:pt>
    <dgm:pt modelId="{E1F396B2-F64B-4AFD-B273-3A04104D4447}" type="pres">
      <dgm:prSet presAssocID="{EF9F7E21-BE26-43A8-A5E8-A4A6B86CC8EF}" presName="sibTrans" presStyleCnt="0"/>
      <dgm:spPr/>
    </dgm:pt>
    <dgm:pt modelId="{176215D0-73CD-44DE-888C-384A885435AD}" type="pres">
      <dgm:prSet presAssocID="{939948E8-5A29-478B-A7DC-0950A60A70BD}" presName="node" presStyleLbl="node1" presStyleIdx="3" presStyleCnt="4">
        <dgm:presLayoutVars>
          <dgm:bulletEnabled val="1"/>
        </dgm:presLayoutVars>
      </dgm:prSet>
      <dgm:spPr/>
      <dgm:t>
        <a:bodyPr/>
        <a:lstStyle/>
        <a:p>
          <a:endParaRPr lang="de-CH"/>
        </a:p>
      </dgm:t>
    </dgm:pt>
  </dgm:ptLst>
  <dgm:cxnLst>
    <dgm:cxn modelId="{B4550A44-EFFE-4248-A506-2868668F0CEF}" type="presOf" srcId="{0B3E8BE9-7974-4A6F-9A31-DEE3703D211D}" destId="{C19DDF41-96BB-40E6-9C90-67204E94A45F}" srcOrd="0" destOrd="0" presId="urn:microsoft.com/office/officeart/2005/8/layout/default#5"/>
    <dgm:cxn modelId="{EDC014A1-CD9E-45E8-A277-AC8C786AB512}" srcId="{271415DA-D109-48FC-8D2B-CBFBA078C726}" destId="{AC1661C4-71C5-410C-B38E-E70E9354496D}" srcOrd="2" destOrd="0" parTransId="{35452B6D-60AA-4C72-9ADA-ACFD36E40E37}" sibTransId="{EF9F7E21-BE26-43A8-A5E8-A4A6B86CC8EF}"/>
    <dgm:cxn modelId="{0585B10F-E21E-4F6B-9B15-27A2AEAE12EF}" type="presOf" srcId="{271415DA-D109-48FC-8D2B-CBFBA078C726}" destId="{E9251CF2-820D-4728-B0D5-9268475DDFC3}" srcOrd="0" destOrd="0" presId="urn:microsoft.com/office/officeart/2005/8/layout/default#5"/>
    <dgm:cxn modelId="{2922B9A7-D4B6-411D-91CD-FA4AF5217BD1}" type="presOf" srcId="{939948E8-5A29-478B-A7DC-0950A60A70BD}" destId="{176215D0-73CD-44DE-888C-384A885435AD}" srcOrd="0" destOrd="0" presId="urn:microsoft.com/office/officeart/2005/8/layout/default#5"/>
    <dgm:cxn modelId="{CE3C3809-CE84-4C35-8A82-CDF0AB8E7216}" type="presOf" srcId="{C041115D-F998-4E6A-B92B-B6E6C8F8695D}" destId="{2300D24A-1490-4948-ADB8-93141A220D11}" srcOrd="0" destOrd="0" presId="urn:microsoft.com/office/officeart/2005/8/layout/default#5"/>
    <dgm:cxn modelId="{DEABA049-ADC1-4FD1-B03B-44EB40429364}" srcId="{271415DA-D109-48FC-8D2B-CBFBA078C726}" destId="{C041115D-F998-4E6A-B92B-B6E6C8F8695D}" srcOrd="0" destOrd="0" parTransId="{0B73D92A-8DAA-4E2C-92B9-8B85EDE04F69}" sibTransId="{3C46D7FB-447E-4003-8CA6-4D74B3544687}"/>
    <dgm:cxn modelId="{799CF98A-19AF-41C9-A62C-ED7F9783A57C}" srcId="{271415DA-D109-48FC-8D2B-CBFBA078C726}" destId="{939948E8-5A29-478B-A7DC-0950A60A70BD}" srcOrd="3" destOrd="0" parTransId="{2AD6D447-EF72-4C9B-A293-05FE512E1669}" sibTransId="{5F44A9E0-83B5-41CF-806E-7B6EC8341FEF}"/>
    <dgm:cxn modelId="{04CE78D2-C61A-424A-A991-89DB711D6CEA}" srcId="{271415DA-D109-48FC-8D2B-CBFBA078C726}" destId="{0B3E8BE9-7974-4A6F-9A31-DEE3703D211D}" srcOrd="1" destOrd="0" parTransId="{38F28B45-C119-4B52-A0E3-028EA98798F6}" sibTransId="{6CF37EB9-72EE-40B6-BABE-5C3CFF6B69BC}"/>
    <dgm:cxn modelId="{F1AE2C43-6D80-467D-BA0D-40D6942BC62A}" type="presOf" srcId="{AC1661C4-71C5-410C-B38E-E70E9354496D}" destId="{CB47366C-156D-4E05-9588-7A643D471DD9}" srcOrd="0" destOrd="0" presId="urn:microsoft.com/office/officeart/2005/8/layout/default#5"/>
    <dgm:cxn modelId="{EE0B8340-821D-4708-BA6E-FC757EB805CC}" type="presParOf" srcId="{E9251CF2-820D-4728-B0D5-9268475DDFC3}" destId="{2300D24A-1490-4948-ADB8-93141A220D11}" srcOrd="0" destOrd="0" presId="urn:microsoft.com/office/officeart/2005/8/layout/default#5"/>
    <dgm:cxn modelId="{1FE05B67-7157-407A-912A-BD474FCD426B}" type="presParOf" srcId="{E9251CF2-820D-4728-B0D5-9268475DDFC3}" destId="{82C10D22-CD5D-4301-ACE7-C495E62EDF2E}" srcOrd="1" destOrd="0" presId="urn:microsoft.com/office/officeart/2005/8/layout/default#5"/>
    <dgm:cxn modelId="{76CC153F-219D-4D6E-AE44-EE8DE2A188DC}" type="presParOf" srcId="{E9251CF2-820D-4728-B0D5-9268475DDFC3}" destId="{C19DDF41-96BB-40E6-9C90-67204E94A45F}" srcOrd="2" destOrd="0" presId="urn:microsoft.com/office/officeart/2005/8/layout/default#5"/>
    <dgm:cxn modelId="{ABB86B85-8245-4194-B6CF-0D4A81CE5E82}" type="presParOf" srcId="{E9251CF2-820D-4728-B0D5-9268475DDFC3}" destId="{3B2C45E3-AA8C-4203-AB02-D9526D0A510E}" srcOrd="3" destOrd="0" presId="urn:microsoft.com/office/officeart/2005/8/layout/default#5"/>
    <dgm:cxn modelId="{B2A68355-C01E-4167-9F46-13EC4496FE97}" type="presParOf" srcId="{E9251CF2-820D-4728-B0D5-9268475DDFC3}" destId="{CB47366C-156D-4E05-9588-7A643D471DD9}" srcOrd="4" destOrd="0" presId="urn:microsoft.com/office/officeart/2005/8/layout/default#5"/>
    <dgm:cxn modelId="{CBFEA7B7-B3F2-4393-A78C-FA9988970FEB}" type="presParOf" srcId="{E9251CF2-820D-4728-B0D5-9268475DDFC3}" destId="{E1F396B2-F64B-4AFD-B273-3A04104D4447}" srcOrd="5" destOrd="0" presId="urn:microsoft.com/office/officeart/2005/8/layout/default#5"/>
    <dgm:cxn modelId="{F19603E6-D0B2-4F14-A114-D70ABF2D3E4B}" type="presParOf" srcId="{E9251CF2-820D-4728-B0D5-9268475DDFC3}" destId="{176215D0-73CD-44DE-888C-384A885435AD}" srcOrd="6" destOrd="0" presId="urn:microsoft.com/office/officeart/2005/8/layout/defaul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DBF1A7-2FF0-493F-AFFB-43C455380056}" type="doc">
      <dgm:prSet loTypeId="urn:microsoft.com/office/officeart/2005/8/layout/default#6" loCatId="list" qsTypeId="urn:microsoft.com/office/officeart/2005/8/quickstyle/simple1" qsCatId="simple" csTypeId="urn:microsoft.com/office/officeart/2005/8/colors/accent1_2" csCatId="accent1" phldr="1"/>
      <dgm:spPr/>
      <dgm:t>
        <a:bodyPr/>
        <a:lstStyle/>
        <a:p>
          <a:endParaRPr lang="de-CH"/>
        </a:p>
      </dgm:t>
    </dgm:pt>
    <dgm:pt modelId="{6F2600A1-2DF3-433C-8280-1C11DA074922}">
      <dgm:prSet/>
      <dgm:spPr>
        <a:noFill/>
        <a:ln>
          <a:solidFill>
            <a:srgbClr val="FFCC00"/>
          </a:solidFill>
        </a:ln>
      </dgm:spPr>
      <dgm:t>
        <a:bodyPr/>
        <a:lstStyle/>
        <a:p>
          <a:pPr algn="just" rtl="0"/>
          <a:r>
            <a:rPr lang="de-CH" dirty="0" smtClean="0">
              <a:solidFill>
                <a:srgbClr val="FFC000"/>
              </a:solidFill>
            </a:rPr>
            <a:t>Die Rohrammer ist ein typischer Schilfbewohner und daher nicht sehr häufig.</a:t>
          </a:r>
          <a:endParaRPr lang="de-CH" dirty="0">
            <a:solidFill>
              <a:srgbClr val="FFC000"/>
            </a:solidFill>
          </a:endParaRPr>
        </a:p>
      </dgm:t>
    </dgm:pt>
    <dgm:pt modelId="{83DE81F0-EDFD-4DED-8E91-5DF74C6F867D}" type="parTrans" cxnId="{D9715BB6-160C-45C9-B97C-78B6CA7C9F28}">
      <dgm:prSet/>
      <dgm:spPr/>
      <dgm:t>
        <a:bodyPr/>
        <a:lstStyle/>
        <a:p>
          <a:pPr algn="just"/>
          <a:endParaRPr lang="de-CH"/>
        </a:p>
      </dgm:t>
    </dgm:pt>
    <dgm:pt modelId="{1E812D1C-2AB1-4670-B53A-3C4EF169800F}" type="sibTrans" cxnId="{D9715BB6-160C-45C9-B97C-78B6CA7C9F28}">
      <dgm:prSet/>
      <dgm:spPr/>
      <dgm:t>
        <a:bodyPr/>
        <a:lstStyle/>
        <a:p>
          <a:pPr algn="just"/>
          <a:endParaRPr lang="de-CH"/>
        </a:p>
      </dgm:t>
    </dgm:pt>
    <dgm:pt modelId="{7CA785F8-8A36-407A-B4B2-FA9B3BA07D9D}">
      <dgm:prSet/>
      <dgm:spPr>
        <a:noFill/>
        <a:ln>
          <a:solidFill>
            <a:srgbClr val="FFCC00"/>
          </a:solidFill>
        </a:ln>
      </dgm:spPr>
      <dgm:t>
        <a:bodyPr/>
        <a:lstStyle/>
        <a:p>
          <a:pPr algn="just" rtl="0"/>
          <a:r>
            <a:rPr lang="de-CH" dirty="0" smtClean="0">
              <a:solidFill>
                <a:srgbClr val="FFC000"/>
              </a:solidFill>
            </a:rPr>
            <a:t>Merkmale: Aussehen </a:t>
          </a:r>
          <a:r>
            <a:rPr lang="de-CH" dirty="0" err="1" smtClean="0">
              <a:solidFill>
                <a:srgbClr val="FFC000"/>
              </a:solidFill>
            </a:rPr>
            <a:t>ähn-lich</a:t>
          </a:r>
          <a:r>
            <a:rPr lang="de-CH" dirty="0" smtClean="0">
              <a:solidFill>
                <a:srgbClr val="FFC000"/>
              </a:solidFill>
            </a:rPr>
            <a:t> wie Spatz, Männchen mit schwarzem Kopf und Bart.</a:t>
          </a:r>
          <a:endParaRPr lang="de-CH" dirty="0">
            <a:solidFill>
              <a:srgbClr val="FFC000"/>
            </a:solidFill>
          </a:endParaRPr>
        </a:p>
      </dgm:t>
    </dgm:pt>
    <dgm:pt modelId="{9A1D3EB5-2D24-4233-8BBF-3551954AF307}" type="parTrans" cxnId="{3C47D129-92A5-4E08-86F9-9FE23028ADCA}">
      <dgm:prSet/>
      <dgm:spPr/>
      <dgm:t>
        <a:bodyPr/>
        <a:lstStyle/>
        <a:p>
          <a:pPr algn="just"/>
          <a:endParaRPr lang="de-CH"/>
        </a:p>
      </dgm:t>
    </dgm:pt>
    <dgm:pt modelId="{FAE272C6-C5FE-4AB2-A390-0A2DBFC189A1}" type="sibTrans" cxnId="{3C47D129-92A5-4E08-86F9-9FE23028ADCA}">
      <dgm:prSet/>
      <dgm:spPr/>
      <dgm:t>
        <a:bodyPr/>
        <a:lstStyle/>
        <a:p>
          <a:pPr algn="just"/>
          <a:endParaRPr lang="de-CH"/>
        </a:p>
      </dgm:t>
    </dgm:pt>
    <dgm:pt modelId="{098783AF-CB46-432F-B784-5AB0771FD6EA}">
      <dgm:prSet/>
      <dgm:spPr>
        <a:noFill/>
        <a:ln>
          <a:solidFill>
            <a:srgbClr val="FFCC00"/>
          </a:solidFill>
        </a:ln>
      </dgm:spPr>
      <dgm:t>
        <a:bodyPr/>
        <a:lstStyle/>
        <a:p>
          <a:pPr algn="just" rtl="0"/>
          <a:r>
            <a:rPr lang="de-CH" dirty="0" smtClean="0">
              <a:solidFill>
                <a:srgbClr val="FFC000"/>
              </a:solidFill>
            </a:rPr>
            <a:t>Nahrung: Samen, Insekten</a:t>
          </a:r>
          <a:endParaRPr lang="de-CH" dirty="0">
            <a:solidFill>
              <a:srgbClr val="FFC000"/>
            </a:solidFill>
          </a:endParaRPr>
        </a:p>
      </dgm:t>
    </dgm:pt>
    <dgm:pt modelId="{CBF92B1C-9994-4559-942C-5FE8AA46A2A7}" type="parTrans" cxnId="{099439C0-0710-4EA7-AE47-B3F1FAAB774C}">
      <dgm:prSet/>
      <dgm:spPr/>
      <dgm:t>
        <a:bodyPr/>
        <a:lstStyle/>
        <a:p>
          <a:pPr algn="just"/>
          <a:endParaRPr lang="de-CH"/>
        </a:p>
      </dgm:t>
    </dgm:pt>
    <dgm:pt modelId="{6607025B-F39E-4775-A972-FF34546C7477}" type="sibTrans" cxnId="{099439C0-0710-4EA7-AE47-B3F1FAAB774C}">
      <dgm:prSet/>
      <dgm:spPr/>
      <dgm:t>
        <a:bodyPr/>
        <a:lstStyle/>
        <a:p>
          <a:pPr algn="just"/>
          <a:endParaRPr lang="de-CH"/>
        </a:p>
      </dgm:t>
    </dgm:pt>
    <dgm:pt modelId="{D01BEAD9-F1B3-49E8-8E06-BECEE3D9363B}">
      <dgm:prSet/>
      <dgm:spPr>
        <a:noFill/>
        <a:ln>
          <a:solidFill>
            <a:srgbClr val="FFCC00"/>
          </a:solidFill>
        </a:ln>
      </dgm:spPr>
      <dgm:t>
        <a:bodyPr/>
        <a:lstStyle/>
        <a:p>
          <a:pPr algn="just" rtl="0"/>
          <a:r>
            <a:rPr lang="de-CH" dirty="0" smtClean="0">
              <a:solidFill>
                <a:srgbClr val="FFC000"/>
              </a:solidFill>
            </a:rPr>
            <a:t>Verhalten: </a:t>
          </a:r>
          <a:r>
            <a:rPr lang="de-CH" dirty="0" err="1" smtClean="0">
              <a:solidFill>
                <a:srgbClr val="FFC000"/>
              </a:solidFill>
            </a:rPr>
            <a:t>Kurzstreckenzieher</a:t>
          </a:r>
          <a:r>
            <a:rPr lang="de-CH" dirty="0" smtClean="0">
              <a:solidFill>
                <a:srgbClr val="FFC000"/>
              </a:solidFill>
            </a:rPr>
            <a:t>, der bereits früh wieder im Brutgebiet anzutreffen ist. Sitzt häufig auf Schilf-</a:t>
          </a:r>
          <a:r>
            <a:rPr lang="de-CH" dirty="0" err="1" smtClean="0">
              <a:solidFill>
                <a:srgbClr val="FFC000"/>
              </a:solidFill>
            </a:rPr>
            <a:t>halmen</a:t>
          </a:r>
          <a:r>
            <a:rPr lang="de-CH" dirty="0" smtClean="0">
              <a:solidFill>
                <a:srgbClr val="FFC000"/>
              </a:solidFill>
            </a:rPr>
            <a:t>.</a:t>
          </a:r>
          <a:endParaRPr lang="de-CH" dirty="0">
            <a:solidFill>
              <a:srgbClr val="FFC000"/>
            </a:solidFill>
          </a:endParaRPr>
        </a:p>
      </dgm:t>
    </dgm:pt>
    <dgm:pt modelId="{B7E9E03F-133D-4F1C-B5C7-672A7F1E6C12}" type="parTrans" cxnId="{3321FB38-F915-4986-A941-04552BD985AA}">
      <dgm:prSet/>
      <dgm:spPr/>
      <dgm:t>
        <a:bodyPr/>
        <a:lstStyle/>
        <a:p>
          <a:pPr algn="just"/>
          <a:endParaRPr lang="de-CH"/>
        </a:p>
      </dgm:t>
    </dgm:pt>
    <dgm:pt modelId="{0F138E2F-08AC-4952-A41E-72B95056925A}" type="sibTrans" cxnId="{3321FB38-F915-4986-A941-04552BD985AA}">
      <dgm:prSet/>
      <dgm:spPr/>
      <dgm:t>
        <a:bodyPr/>
        <a:lstStyle/>
        <a:p>
          <a:pPr algn="just"/>
          <a:endParaRPr lang="de-CH"/>
        </a:p>
      </dgm:t>
    </dgm:pt>
    <dgm:pt modelId="{A91C8612-317D-4738-9E1F-40B8F7067438}" type="pres">
      <dgm:prSet presAssocID="{A2DBF1A7-2FF0-493F-AFFB-43C455380056}" presName="diagram" presStyleCnt="0">
        <dgm:presLayoutVars>
          <dgm:dir/>
          <dgm:resizeHandles val="exact"/>
        </dgm:presLayoutVars>
      </dgm:prSet>
      <dgm:spPr/>
      <dgm:t>
        <a:bodyPr/>
        <a:lstStyle/>
        <a:p>
          <a:endParaRPr lang="de-CH"/>
        </a:p>
      </dgm:t>
    </dgm:pt>
    <dgm:pt modelId="{68E9AA89-4902-461F-9E14-5F7C7E4478A1}" type="pres">
      <dgm:prSet presAssocID="{6F2600A1-2DF3-433C-8280-1C11DA074922}" presName="node" presStyleLbl="node1" presStyleIdx="0" presStyleCnt="4">
        <dgm:presLayoutVars>
          <dgm:bulletEnabled val="1"/>
        </dgm:presLayoutVars>
      </dgm:prSet>
      <dgm:spPr/>
      <dgm:t>
        <a:bodyPr/>
        <a:lstStyle/>
        <a:p>
          <a:endParaRPr lang="de-CH"/>
        </a:p>
      </dgm:t>
    </dgm:pt>
    <dgm:pt modelId="{06797B55-8192-463E-A7FD-74FBABDEF1BA}" type="pres">
      <dgm:prSet presAssocID="{1E812D1C-2AB1-4670-B53A-3C4EF169800F}" presName="sibTrans" presStyleCnt="0"/>
      <dgm:spPr/>
    </dgm:pt>
    <dgm:pt modelId="{6211BFD9-5545-4E7E-8A56-BC7F326EF85F}" type="pres">
      <dgm:prSet presAssocID="{7CA785F8-8A36-407A-B4B2-FA9B3BA07D9D}" presName="node" presStyleLbl="node1" presStyleIdx="1" presStyleCnt="4">
        <dgm:presLayoutVars>
          <dgm:bulletEnabled val="1"/>
        </dgm:presLayoutVars>
      </dgm:prSet>
      <dgm:spPr/>
      <dgm:t>
        <a:bodyPr/>
        <a:lstStyle/>
        <a:p>
          <a:endParaRPr lang="de-CH"/>
        </a:p>
      </dgm:t>
    </dgm:pt>
    <dgm:pt modelId="{BDB2F370-FC5D-488E-A447-DC68323E1BFF}" type="pres">
      <dgm:prSet presAssocID="{FAE272C6-C5FE-4AB2-A390-0A2DBFC189A1}" presName="sibTrans" presStyleCnt="0"/>
      <dgm:spPr/>
    </dgm:pt>
    <dgm:pt modelId="{2E8E33E5-8308-4433-9329-5A8A55CD5589}" type="pres">
      <dgm:prSet presAssocID="{098783AF-CB46-432F-B784-5AB0771FD6EA}" presName="node" presStyleLbl="node1" presStyleIdx="2" presStyleCnt="4">
        <dgm:presLayoutVars>
          <dgm:bulletEnabled val="1"/>
        </dgm:presLayoutVars>
      </dgm:prSet>
      <dgm:spPr/>
      <dgm:t>
        <a:bodyPr/>
        <a:lstStyle/>
        <a:p>
          <a:endParaRPr lang="de-CH"/>
        </a:p>
      </dgm:t>
    </dgm:pt>
    <dgm:pt modelId="{5A610DC1-3A7F-4CCF-A815-49E25DAFEE15}" type="pres">
      <dgm:prSet presAssocID="{6607025B-F39E-4775-A972-FF34546C7477}" presName="sibTrans" presStyleCnt="0"/>
      <dgm:spPr/>
    </dgm:pt>
    <dgm:pt modelId="{F8319AB5-66E3-441D-A656-78E27E4E615A}" type="pres">
      <dgm:prSet presAssocID="{D01BEAD9-F1B3-49E8-8E06-BECEE3D9363B}" presName="node" presStyleLbl="node1" presStyleIdx="3" presStyleCnt="4">
        <dgm:presLayoutVars>
          <dgm:bulletEnabled val="1"/>
        </dgm:presLayoutVars>
      </dgm:prSet>
      <dgm:spPr/>
      <dgm:t>
        <a:bodyPr/>
        <a:lstStyle/>
        <a:p>
          <a:endParaRPr lang="de-CH"/>
        </a:p>
      </dgm:t>
    </dgm:pt>
  </dgm:ptLst>
  <dgm:cxnLst>
    <dgm:cxn modelId="{CB0439F8-7F31-4225-80C3-02D4AE4B26F8}" type="presOf" srcId="{7CA785F8-8A36-407A-B4B2-FA9B3BA07D9D}" destId="{6211BFD9-5545-4E7E-8A56-BC7F326EF85F}" srcOrd="0" destOrd="0" presId="urn:microsoft.com/office/officeart/2005/8/layout/default#6"/>
    <dgm:cxn modelId="{6BA8FE61-48CB-48E9-9417-B7FF10155589}" type="presOf" srcId="{D01BEAD9-F1B3-49E8-8E06-BECEE3D9363B}" destId="{F8319AB5-66E3-441D-A656-78E27E4E615A}" srcOrd="0" destOrd="0" presId="urn:microsoft.com/office/officeart/2005/8/layout/default#6"/>
    <dgm:cxn modelId="{3321FB38-F915-4986-A941-04552BD985AA}" srcId="{A2DBF1A7-2FF0-493F-AFFB-43C455380056}" destId="{D01BEAD9-F1B3-49E8-8E06-BECEE3D9363B}" srcOrd="3" destOrd="0" parTransId="{B7E9E03F-133D-4F1C-B5C7-672A7F1E6C12}" sibTransId="{0F138E2F-08AC-4952-A41E-72B95056925A}"/>
    <dgm:cxn modelId="{B7D87728-2668-4857-AF10-B68B740D42D6}" type="presOf" srcId="{6F2600A1-2DF3-433C-8280-1C11DA074922}" destId="{68E9AA89-4902-461F-9E14-5F7C7E4478A1}" srcOrd="0" destOrd="0" presId="urn:microsoft.com/office/officeart/2005/8/layout/default#6"/>
    <dgm:cxn modelId="{67B8BA18-4123-485A-8E9B-DFEE9B3AF8D7}" type="presOf" srcId="{098783AF-CB46-432F-B784-5AB0771FD6EA}" destId="{2E8E33E5-8308-4433-9329-5A8A55CD5589}" srcOrd="0" destOrd="0" presId="urn:microsoft.com/office/officeart/2005/8/layout/default#6"/>
    <dgm:cxn modelId="{099439C0-0710-4EA7-AE47-B3F1FAAB774C}" srcId="{A2DBF1A7-2FF0-493F-AFFB-43C455380056}" destId="{098783AF-CB46-432F-B784-5AB0771FD6EA}" srcOrd="2" destOrd="0" parTransId="{CBF92B1C-9994-4559-942C-5FE8AA46A2A7}" sibTransId="{6607025B-F39E-4775-A972-FF34546C7477}"/>
    <dgm:cxn modelId="{D9715BB6-160C-45C9-B97C-78B6CA7C9F28}" srcId="{A2DBF1A7-2FF0-493F-AFFB-43C455380056}" destId="{6F2600A1-2DF3-433C-8280-1C11DA074922}" srcOrd="0" destOrd="0" parTransId="{83DE81F0-EDFD-4DED-8E91-5DF74C6F867D}" sibTransId="{1E812D1C-2AB1-4670-B53A-3C4EF169800F}"/>
    <dgm:cxn modelId="{42C93BCF-0A51-4473-9687-600D7C3257BE}" type="presOf" srcId="{A2DBF1A7-2FF0-493F-AFFB-43C455380056}" destId="{A91C8612-317D-4738-9E1F-40B8F7067438}" srcOrd="0" destOrd="0" presId="urn:microsoft.com/office/officeart/2005/8/layout/default#6"/>
    <dgm:cxn modelId="{3C47D129-92A5-4E08-86F9-9FE23028ADCA}" srcId="{A2DBF1A7-2FF0-493F-AFFB-43C455380056}" destId="{7CA785F8-8A36-407A-B4B2-FA9B3BA07D9D}" srcOrd="1" destOrd="0" parTransId="{9A1D3EB5-2D24-4233-8BBF-3551954AF307}" sibTransId="{FAE272C6-C5FE-4AB2-A390-0A2DBFC189A1}"/>
    <dgm:cxn modelId="{27B9F079-E0F5-405A-9003-F0ABDE2A1335}" type="presParOf" srcId="{A91C8612-317D-4738-9E1F-40B8F7067438}" destId="{68E9AA89-4902-461F-9E14-5F7C7E4478A1}" srcOrd="0" destOrd="0" presId="urn:microsoft.com/office/officeart/2005/8/layout/default#6"/>
    <dgm:cxn modelId="{2863200B-2F13-4269-9DBB-005FAB7E6096}" type="presParOf" srcId="{A91C8612-317D-4738-9E1F-40B8F7067438}" destId="{06797B55-8192-463E-A7FD-74FBABDEF1BA}" srcOrd="1" destOrd="0" presId="urn:microsoft.com/office/officeart/2005/8/layout/default#6"/>
    <dgm:cxn modelId="{2DE119F4-9F1C-45FF-9B54-60F6832FE0E0}" type="presParOf" srcId="{A91C8612-317D-4738-9E1F-40B8F7067438}" destId="{6211BFD9-5545-4E7E-8A56-BC7F326EF85F}" srcOrd="2" destOrd="0" presId="urn:microsoft.com/office/officeart/2005/8/layout/default#6"/>
    <dgm:cxn modelId="{BB8F0284-C0B4-4F0C-86AB-7EB89D18C72E}" type="presParOf" srcId="{A91C8612-317D-4738-9E1F-40B8F7067438}" destId="{BDB2F370-FC5D-488E-A447-DC68323E1BFF}" srcOrd="3" destOrd="0" presId="urn:microsoft.com/office/officeart/2005/8/layout/default#6"/>
    <dgm:cxn modelId="{307B5D02-57D6-43F6-BFE6-F20970EF7C85}" type="presParOf" srcId="{A91C8612-317D-4738-9E1F-40B8F7067438}" destId="{2E8E33E5-8308-4433-9329-5A8A55CD5589}" srcOrd="4" destOrd="0" presId="urn:microsoft.com/office/officeart/2005/8/layout/default#6"/>
    <dgm:cxn modelId="{6E74E5BE-E710-4264-9302-145E89A103D6}" type="presParOf" srcId="{A91C8612-317D-4738-9E1F-40B8F7067438}" destId="{5A610DC1-3A7F-4CCF-A815-49E25DAFEE15}" srcOrd="5" destOrd="0" presId="urn:microsoft.com/office/officeart/2005/8/layout/default#6"/>
    <dgm:cxn modelId="{2A9AC33E-B152-4F03-BB2B-3C2790576A0B}" type="presParOf" srcId="{A91C8612-317D-4738-9E1F-40B8F7067438}" destId="{F8319AB5-66E3-441D-A656-78E27E4E615A}" srcOrd="6" destOrd="0" presId="urn:microsoft.com/office/officeart/2005/8/layout/defaul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F4EE9C-499B-4710-AA71-985F9FE386B4}" type="doc">
      <dgm:prSet loTypeId="urn:microsoft.com/office/officeart/2005/8/layout/default#7" loCatId="list" qsTypeId="urn:microsoft.com/office/officeart/2005/8/quickstyle/simple1" qsCatId="simple" csTypeId="urn:microsoft.com/office/officeart/2005/8/colors/accent1_2" csCatId="accent1" phldr="1"/>
      <dgm:spPr/>
      <dgm:t>
        <a:bodyPr/>
        <a:lstStyle/>
        <a:p>
          <a:endParaRPr lang="de-CH"/>
        </a:p>
      </dgm:t>
    </dgm:pt>
    <dgm:pt modelId="{C70F047A-CA64-4A02-81D0-9625C6C5C72E}">
      <dgm:prSet/>
      <dgm:spPr>
        <a:noFill/>
        <a:ln>
          <a:solidFill>
            <a:srgbClr val="FFCC00"/>
          </a:solidFill>
        </a:ln>
      </dgm:spPr>
      <dgm:t>
        <a:bodyPr/>
        <a:lstStyle/>
        <a:p>
          <a:pPr algn="just" rtl="0"/>
          <a:r>
            <a:rPr lang="de-CH" dirty="0" smtClean="0">
              <a:solidFill>
                <a:srgbClr val="FFC000"/>
              </a:solidFill>
            </a:rPr>
            <a:t>Die Rabenkrähe ist ein Charaktervogel des Kulturlands und kommt in fast allen Lebensräumen häufig vor.</a:t>
          </a:r>
          <a:endParaRPr lang="de-CH" dirty="0">
            <a:solidFill>
              <a:srgbClr val="FFC000"/>
            </a:solidFill>
          </a:endParaRPr>
        </a:p>
      </dgm:t>
    </dgm:pt>
    <dgm:pt modelId="{6FE34C09-5B5F-4559-AC6A-A9F45FD04948}" type="parTrans" cxnId="{C2B49CDB-B057-4C53-B0FF-81CE72A156FB}">
      <dgm:prSet/>
      <dgm:spPr/>
      <dgm:t>
        <a:bodyPr/>
        <a:lstStyle/>
        <a:p>
          <a:pPr algn="just"/>
          <a:endParaRPr lang="de-CH"/>
        </a:p>
      </dgm:t>
    </dgm:pt>
    <dgm:pt modelId="{941FEFE6-652D-4C72-92F1-882B5663AE56}" type="sibTrans" cxnId="{C2B49CDB-B057-4C53-B0FF-81CE72A156FB}">
      <dgm:prSet/>
      <dgm:spPr/>
      <dgm:t>
        <a:bodyPr/>
        <a:lstStyle/>
        <a:p>
          <a:pPr algn="just"/>
          <a:endParaRPr lang="de-CH"/>
        </a:p>
      </dgm:t>
    </dgm:pt>
    <dgm:pt modelId="{25D7C6C4-AB17-4D9A-AD5A-C5C886C04C70}">
      <dgm:prSet/>
      <dgm:spPr>
        <a:noFill/>
        <a:ln>
          <a:solidFill>
            <a:srgbClr val="FFCC00"/>
          </a:solidFill>
        </a:ln>
      </dgm:spPr>
      <dgm:t>
        <a:bodyPr/>
        <a:lstStyle/>
        <a:p>
          <a:pPr algn="just" rtl="0"/>
          <a:r>
            <a:rPr lang="de-CH" dirty="0" smtClean="0">
              <a:solidFill>
                <a:srgbClr val="FFC000"/>
              </a:solidFill>
            </a:rPr>
            <a:t>Aussehen: völlig schwarz, Männchen und Weibchen nicht unterscheidbar.</a:t>
          </a:r>
          <a:endParaRPr lang="de-CH" dirty="0">
            <a:solidFill>
              <a:srgbClr val="FFC000"/>
            </a:solidFill>
          </a:endParaRPr>
        </a:p>
      </dgm:t>
    </dgm:pt>
    <dgm:pt modelId="{11C0C8D9-9615-477A-B34C-7BADB32D9E9F}" type="parTrans" cxnId="{FDB03E3A-8DA1-428C-A732-B2E7A7D20324}">
      <dgm:prSet/>
      <dgm:spPr/>
      <dgm:t>
        <a:bodyPr/>
        <a:lstStyle/>
        <a:p>
          <a:pPr algn="just"/>
          <a:endParaRPr lang="de-CH"/>
        </a:p>
      </dgm:t>
    </dgm:pt>
    <dgm:pt modelId="{6715FA2B-FCE4-4E16-B09D-0A1E04A73061}" type="sibTrans" cxnId="{FDB03E3A-8DA1-428C-A732-B2E7A7D20324}">
      <dgm:prSet/>
      <dgm:spPr/>
      <dgm:t>
        <a:bodyPr/>
        <a:lstStyle/>
        <a:p>
          <a:pPr algn="just"/>
          <a:endParaRPr lang="de-CH"/>
        </a:p>
      </dgm:t>
    </dgm:pt>
    <dgm:pt modelId="{577F3C33-571A-4ABD-A47E-6AA3DFA38494}">
      <dgm:prSet/>
      <dgm:spPr>
        <a:noFill/>
        <a:ln>
          <a:solidFill>
            <a:srgbClr val="FFCC00"/>
          </a:solidFill>
        </a:ln>
      </dgm:spPr>
      <dgm:t>
        <a:bodyPr/>
        <a:lstStyle/>
        <a:p>
          <a:pPr algn="just" rtl="0"/>
          <a:r>
            <a:rPr lang="de-CH" dirty="0" smtClean="0">
              <a:solidFill>
                <a:srgbClr val="FFC000"/>
              </a:solidFill>
            </a:rPr>
            <a:t>Nahrung: Allesfresser, sehr anpassungsfähig.</a:t>
          </a:r>
          <a:endParaRPr lang="de-CH" dirty="0">
            <a:solidFill>
              <a:srgbClr val="FFC000"/>
            </a:solidFill>
          </a:endParaRPr>
        </a:p>
      </dgm:t>
    </dgm:pt>
    <dgm:pt modelId="{AEA7E68B-5FA8-487D-9C3A-F13D5339FCD1}" type="parTrans" cxnId="{378E0C56-2448-4E45-BA78-94A2C51980BF}">
      <dgm:prSet/>
      <dgm:spPr/>
      <dgm:t>
        <a:bodyPr/>
        <a:lstStyle/>
        <a:p>
          <a:pPr algn="just"/>
          <a:endParaRPr lang="de-CH"/>
        </a:p>
      </dgm:t>
    </dgm:pt>
    <dgm:pt modelId="{35C80BE1-8774-4566-B0DB-DF73AD3AD447}" type="sibTrans" cxnId="{378E0C56-2448-4E45-BA78-94A2C51980BF}">
      <dgm:prSet/>
      <dgm:spPr/>
      <dgm:t>
        <a:bodyPr/>
        <a:lstStyle/>
        <a:p>
          <a:pPr algn="just"/>
          <a:endParaRPr lang="de-CH"/>
        </a:p>
      </dgm:t>
    </dgm:pt>
    <dgm:pt modelId="{1CBADCBE-0F9C-4AD0-9D53-DCF7DD6F8C3D}">
      <dgm:prSet/>
      <dgm:spPr>
        <a:noFill/>
        <a:ln>
          <a:solidFill>
            <a:srgbClr val="FFCC00"/>
          </a:solidFill>
        </a:ln>
      </dgm:spPr>
      <dgm:t>
        <a:bodyPr/>
        <a:lstStyle/>
        <a:p>
          <a:pPr algn="just" rtl="0"/>
          <a:r>
            <a:rPr lang="de-CH" dirty="0" smtClean="0">
              <a:solidFill>
                <a:srgbClr val="FFC000"/>
              </a:solidFill>
            </a:rPr>
            <a:t>Verhalten: Die teilweise unbeliebten Krähen sind sehr intelligente Vögel, wie Versuche beweisen. Sie sind gesellig und treten im Winter häufig in Schwärmen auf.</a:t>
          </a:r>
          <a:endParaRPr lang="de-CH" dirty="0">
            <a:solidFill>
              <a:srgbClr val="FFC000"/>
            </a:solidFill>
          </a:endParaRPr>
        </a:p>
      </dgm:t>
    </dgm:pt>
    <dgm:pt modelId="{3A9C2069-D9C3-4B2D-9298-79A794AF9E87}" type="parTrans" cxnId="{233871E1-7BB8-4863-BEF6-1F5B498DD0B6}">
      <dgm:prSet/>
      <dgm:spPr/>
      <dgm:t>
        <a:bodyPr/>
        <a:lstStyle/>
        <a:p>
          <a:pPr algn="just"/>
          <a:endParaRPr lang="de-CH"/>
        </a:p>
      </dgm:t>
    </dgm:pt>
    <dgm:pt modelId="{35C66937-8EA7-470E-B4D6-2A2B134141CA}" type="sibTrans" cxnId="{233871E1-7BB8-4863-BEF6-1F5B498DD0B6}">
      <dgm:prSet/>
      <dgm:spPr/>
      <dgm:t>
        <a:bodyPr/>
        <a:lstStyle/>
        <a:p>
          <a:pPr algn="just"/>
          <a:endParaRPr lang="de-CH"/>
        </a:p>
      </dgm:t>
    </dgm:pt>
    <dgm:pt modelId="{D9321816-4390-45C5-BF18-17A1CAC662D1}" type="pres">
      <dgm:prSet presAssocID="{4CF4EE9C-499B-4710-AA71-985F9FE386B4}" presName="diagram" presStyleCnt="0">
        <dgm:presLayoutVars>
          <dgm:dir/>
          <dgm:resizeHandles val="exact"/>
        </dgm:presLayoutVars>
      </dgm:prSet>
      <dgm:spPr/>
      <dgm:t>
        <a:bodyPr/>
        <a:lstStyle/>
        <a:p>
          <a:endParaRPr lang="de-CH"/>
        </a:p>
      </dgm:t>
    </dgm:pt>
    <dgm:pt modelId="{CE6270D5-ADCD-4559-893A-874FFD971707}" type="pres">
      <dgm:prSet presAssocID="{C70F047A-CA64-4A02-81D0-9625C6C5C72E}" presName="node" presStyleLbl="node1" presStyleIdx="0" presStyleCnt="4">
        <dgm:presLayoutVars>
          <dgm:bulletEnabled val="1"/>
        </dgm:presLayoutVars>
      </dgm:prSet>
      <dgm:spPr/>
      <dgm:t>
        <a:bodyPr/>
        <a:lstStyle/>
        <a:p>
          <a:endParaRPr lang="de-CH"/>
        </a:p>
      </dgm:t>
    </dgm:pt>
    <dgm:pt modelId="{296B9CB0-D2AC-46E3-AF0F-95C0F189A8DE}" type="pres">
      <dgm:prSet presAssocID="{941FEFE6-652D-4C72-92F1-882B5663AE56}" presName="sibTrans" presStyleCnt="0"/>
      <dgm:spPr/>
    </dgm:pt>
    <dgm:pt modelId="{B9CD1B1D-7DEE-43C4-A8ED-724EEB648DE6}" type="pres">
      <dgm:prSet presAssocID="{25D7C6C4-AB17-4D9A-AD5A-C5C886C04C70}" presName="node" presStyleLbl="node1" presStyleIdx="1" presStyleCnt="4">
        <dgm:presLayoutVars>
          <dgm:bulletEnabled val="1"/>
        </dgm:presLayoutVars>
      </dgm:prSet>
      <dgm:spPr/>
      <dgm:t>
        <a:bodyPr/>
        <a:lstStyle/>
        <a:p>
          <a:endParaRPr lang="de-CH"/>
        </a:p>
      </dgm:t>
    </dgm:pt>
    <dgm:pt modelId="{AF6DBFB9-AE7E-4BD3-83F2-6E826FBEECA3}" type="pres">
      <dgm:prSet presAssocID="{6715FA2B-FCE4-4E16-B09D-0A1E04A73061}" presName="sibTrans" presStyleCnt="0"/>
      <dgm:spPr/>
    </dgm:pt>
    <dgm:pt modelId="{32DBC719-4CF9-420D-B08C-1902B7CE9709}" type="pres">
      <dgm:prSet presAssocID="{577F3C33-571A-4ABD-A47E-6AA3DFA38494}" presName="node" presStyleLbl="node1" presStyleIdx="2" presStyleCnt="4">
        <dgm:presLayoutVars>
          <dgm:bulletEnabled val="1"/>
        </dgm:presLayoutVars>
      </dgm:prSet>
      <dgm:spPr/>
      <dgm:t>
        <a:bodyPr/>
        <a:lstStyle/>
        <a:p>
          <a:endParaRPr lang="de-CH"/>
        </a:p>
      </dgm:t>
    </dgm:pt>
    <dgm:pt modelId="{976293D3-ECA6-4454-B40C-0C010A5464BB}" type="pres">
      <dgm:prSet presAssocID="{35C80BE1-8774-4566-B0DB-DF73AD3AD447}" presName="sibTrans" presStyleCnt="0"/>
      <dgm:spPr/>
    </dgm:pt>
    <dgm:pt modelId="{B4D55ADF-9AB4-4411-BD34-0ECB9809E204}" type="pres">
      <dgm:prSet presAssocID="{1CBADCBE-0F9C-4AD0-9D53-DCF7DD6F8C3D}" presName="node" presStyleLbl="node1" presStyleIdx="3" presStyleCnt="4">
        <dgm:presLayoutVars>
          <dgm:bulletEnabled val="1"/>
        </dgm:presLayoutVars>
      </dgm:prSet>
      <dgm:spPr/>
      <dgm:t>
        <a:bodyPr/>
        <a:lstStyle/>
        <a:p>
          <a:endParaRPr lang="de-CH"/>
        </a:p>
      </dgm:t>
    </dgm:pt>
  </dgm:ptLst>
  <dgm:cxnLst>
    <dgm:cxn modelId="{292462FA-6565-42D6-AFD5-834A203378CC}" type="presOf" srcId="{25D7C6C4-AB17-4D9A-AD5A-C5C886C04C70}" destId="{B9CD1B1D-7DEE-43C4-A8ED-724EEB648DE6}" srcOrd="0" destOrd="0" presId="urn:microsoft.com/office/officeart/2005/8/layout/default#7"/>
    <dgm:cxn modelId="{59631E30-F7AD-4D47-A85F-5DBE7827BE04}" type="presOf" srcId="{C70F047A-CA64-4A02-81D0-9625C6C5C72E}" destId="{CE6270D5-ADCD-4559-893A-874FFD971707}" srcOrd="0" destOrd="0" presId="urn:microsoft.com/office/officeart/2005/8/layout/default#7"/>
    <dgm:cxn modelId="{7BD5C380-C920-4E61-9E04-170C8194E684}" type="presOf" srcId="{4CF4EE9C-499B-4710-AA71-985F9FE386B4}" destId="{D9321816-4390-45C5-BF18-17A1CAC662D1}" srcOrd="0" destOrd="0" presId="urn:microsoft.com/office/officeart/2005/8/layout/default#7"/>
    <dgm:cxn modelId="{378E0C56-2448-4E45-BA78-94A2C51980BF}" srcId="{4CF4EE9C-499B-4710-AA71-985F9FE386B4}" destId="{577F3C33-571A-4ABD-A47E-6AA3DFA38494}" srcOrd="2" destOrd="0" parTransId="{AEA7E68B-5FA8-487D-9C3A-F13D5339FCD1}" sibTransId="{35C80BE1-8774-4566-B0DB-DF73AD3AD447}"/>
    <dgm:cxn modelId="{45D2A6D9-89A1-4CE7-A24F-94AD22403F03}" type="presOf" srcId="{1CBADCBE-0F9C-4AD0-9D53-DCF7DD6F8C3D}" destId="{B4D55ADF-9AB4-4411-BD34-0ECB9809E204}" srcOrd="0" destOrd="0" presId="urn:microsoft.com/office/officeart/2005/8/layout/default#7"/>
    <dgm:cxn modelId="{FDB03E3A-8DA1-428C-A732-B2E7A7D20324}" srcId="{4CF4EE9C-499B-4710-AA71-985F9FE386B4}" destId="{25D7C6C4-AB17-4D9A-AD5A-C5C886C04C70}" srcOrd="1" destOrd="0" parTransId="{11C0C8D9-9615-477A-B34C-7BADB32D9E9F}" sibTransId="{6715FA2B-FCE4-4E16-B09D-0A1E04A73061}"/>
    <dgm:cxn modelId="{C2B49CDB-B057-4C53-B0FF-81CE72A156FB}" srcId="{4CF4EE9C-499B-4710-AA71-985F9FE386B4}" destId="{C70F047A-CA64-4A02-81D0-9625C6C5C72E}" srcOrd="0" destOrd="0" parTransId="{6FE34C09-5B5F-4559-AC6A-A9F45FD04948}" sibTransId="{941FEFE6-652D-4C72-92F1-882B5663AE56}"/>
    <dgm:cxn modelId="{165B094C-651D-4BD6-8332-FD1864FD20DE}" type="presOf" srcId="{577F3C33-571A-4ABD-A47E-6AA3DFA38494}" destId="{32DBC719-4CF9-420D-B08C-1902B7CE9709}" srcOrd="0" destOrd="0" presId="urn:microsoft.com/office/officeart/2005/8/layout/default#7"/>
    <dgm:cxn modelId="{233871E1-7BB8-4863-BEF6-1F5B498DD0B6}" srcId="{4CF4EE9C-499B-4710-AA71-985F9FE386B4}" destId="{1CBADCBE-0F9C-4AD0-9D53-DCF7DD6F8C3D}" srcOrd="3" destOrd="0" parTransId="{3A9C2069-D9C3-4B2D-9298-79A794AF9E87}" sibTransId="{35C66937-8EA7-470E-B4D6-2A2B134141CA}"/>
    <dgm:cxn modelId="{11C5FB85-CC19-4999-B39F-6B4C0CF27CB5}" type="presParOf" srcId="{D9321816-4390-45C5-BF18-17A1CAC662D1}" destId="{CE6270D5-ADCD-4559-893A-874FFD971707}" srcOrd="0" destOrd="0" presId="urn:microsoft.com/office/officeart/2005/8/layout/default#7"/>
    <dgm:cxn modelId="{8A7B241D-7D44-4F6C-939F-D2EC99AAC262}" type="presParOf" srcId="{D9321816-4390-45C5-BF18-17A1CAC662D1}" destId="{296B9CB0-D2AC-46E3-AF0F-95C0F189A8DE}" srcOrd="1" destOrd="0" presId="urn:microsoft.com/office/officeart/2005/8/layout/default#7"/>
    <dgm:cxn modelId="{1045FD19-B44D-4037-BBCD-FE36E7CC579A}" type="presParOf" srcId="{D9321816-4390-45C5-BF18-17A1CAC662D1}" destId="{B9CD1B1D-7DEE-43C4-A8ED-724EEB648DE6}" srcOrd="2" destOrd="0" presId="urn:microsoft.com/office/officeart/2005/8/layout/default#7"/>
    <dgm:cxn modelId="{0872C6A1-4076-4BC1-B063-A69BD80B271E}" type="presParOf" srcId="{D9321816-4390-45C5-BF18-17A1CAC662D1}" destId="{AF6DBFB9-AE7E-4BD3-83F2-6E826FBEECA3}" srcOrd="3" destOrd="0" presId="urn:microsoft.com/office/officeart/2005/8/layout/default#7"/>
    <dgm:cxn modelId="{D1D3B14D-2AB3-4FEC-B6A4-D5C2655AE518}" type="presParOf" srcId="{D9321816-4390-45C5-BF18-17A1CAC662D1}" destId="{32DBC719-4CF9-420D-B08C-1902B7CE9709}" srcOrd="4" destOrd="0" presId="urn:microsoft.com/office/officeart/2005/8/layout/default#7"/>
    <dgm:cxn modelId="{D7684B34-E88A-4369-B5AF-0DC6C1617400}" type="presParOf" srcId="{D9321816-4390-45C5-BF18-17A1CAC662D1}" destId="{976293D3-ECA6-4454-B40C-0C010A5464BB}" srcOrd="5" destOrd="0" presId="urn:microsoft.com/office/officeart/2005/8/layout/default#7"/>
    <dgm:cxn modelId="{2986B461-DE9E-4EDB-BEC0-39AD89288FD8}" type="presParOf" srcId="{D9321816-4390-45C5-BF18-17A1CAC662D1}" destId="{B4D55ADF-9AB4-4411-BD34-0ECB9809E204}" srcOrd="6" destOrd="0" presId="urn:microsoft.com/office/officeart/2005/8/layout/defaul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D854AC-1E75-4132-88B2-77BE74CC5703}" type="doc">
      <dgm:prSet loTypeId="urn:microsoft.com/office/officeart/2005/8/layout/default#8" loCatId="list" qsTypeId="urn:microsoft.com/office/officeart/2005/8/quickstyle/simple1" qsCatId="simple" csTypeId="urn:microsoft.com/office/officeart/2005/8/colors/accent1_2" csCatId="accent1" phldr="1"/>
      <dgm:spPr/>
      <dgm:t>
        <a:bodyPr/>
        <a:lstStyle/>
        <a:p>
          <a:endParaRPr lang="de-CH"/>
        </a:p>
      </dgm:t>
    </dgm:pt>
    <dgm:pt modelId="{1E491B15-B7C6-4384-9C94-C7F4C3C1AC66}">
      <dgm:prSet/>
      <dgm:spPr>
        <a:noFill/>
        <a:ln>
          <a:solidFill>
            <a:srgbClr val="FFCC00"/>
          </a:solidFill>
        </a:ln>
      </dgm:spPr>
      <dgm:t>
        <a:bodyPr/>
        <a:lstStyle/>
        <a:p>
          <a:pPr algn="just" rtl="0"/>
          <a:r>
            <a:rPr lang="de-CH" dirty="0" smtClean="0">
              <a:solidFill>
                <a:srgbClr val="FFC000"/>
              </a:solidFill>
            </a:rPr>
            <a:t>Die Rauchschwalbe brütet meistens in Ställen von Bauernhöfen und ist ein äusserst geschickter Flugkünstler.</a:t>
          </a:r>
          <a:endParaRPr lang="de-CH" dirty="0">
            <a:solidFill>
              <a:srgbClr val="FFC000"/>
            </a:solidFill>
          </a:endParaRPr>
        </a:p>
      </dgm:t>
    </dgm:pt>
    <dgm:pt modelId="{14CD79AA-CCE2-4342-90BC-5263A951A789}" type="parTrans" cxnId="{2A9E7886-C191-438D-8C98-D2BFEC679E53}">
      <dgm:prSet/>
      <dgm:spPr/>
      <dgm:t>
        <a:bodyPr/>
        <a:lstStyle/>
        <a:p>
          <a:pPr algn="just"/>
          <a:endParaRPr lang="de-CH"/>
        </a:p>
      </dgm:t>
    </dgm:pt>
    <dgm:pt modelId="{D14C6F44-5472-41AE-A778-EC3B94CD3F63}" type="sibTrans" cxnId="{2A9E7886-C191-438D-8C98-D2BFEC679E53}">
      <dgm:prSet/>
      <dgm:spPr/>
      <dgm:t>
        <a:bodyPr/>
        <a:lstStyle/>
        <a:p>
          <a:pPr algn="just"/>
          <a:endParaRPr lang="de-CH"/>
        </a:p>
      </dgm:t>
    </dgm:pt>
    <dgm:pt modelId="{6FBFA1CD-CC80-4987-9C14-973A7479DC69}">
      <dgm:prSet/>
      <dgm:spPr>
        <a:noFill/>
        <a:ln>
          <a:solidFill>
            <a:srgbClr val="FFCC00"/>
          </a:solidFill>
        </a:ln>
      </dgm:spPr>
      <dgm:t>
        <a:bodyPr/>
        <a:lstStyle/>
        <a:p>
          <a:pPr algn="just" rtl="0"/>
          <a:r>
            <a:rPr lang="de-CH" dirty="0" smtClean="0">
              <a:solidFill>
                <a:srgbClr val="FFC000"/>
              </a:solidFill>
            </a:rPr>
            <a:t>Merkmale: rostrote Kehle, weisser Bauch und dunkler Rücken, langer, gegabelter Schwanz, sehr gesellig</a:t>
          </a:r>
          <a:endParaRPr lang="de-CH" dirty="0">
            <a:solidFill>
              <a:srgbClr val="FFC000"/>
            </a:solidFill>
          </a:endParaRPr>
        </a:p>
      </dgm:t>
    </dgm:pt>
    <dgm:pt modelId="{F60C2E9F-34B2-4255-85C2-73C51AF5A403}" type="parTrans" cxnId="{E9EC531E-AE7F-4D1D-A81A-A1CBB1F6F2DB}">
      <dgm:prSet/>
      <dgm:spPr/>
      <dgm:t>
        <a:bodyPr/>
        <a:lstStyle/>
        <a:p>
          <a:pPr algn="just"/>
          <a:endParaRPr lang="de-CH"/>
        </a:p>
      </dgm:t>
    </dgm:pt>
    <dgm:pt modelId="{2D6D80DA-BCFE-411A-9B64-74D4EEDC023D}" type="sibTrans" cxnId="{E9EC531E-AE7F-4D1D-A81A-A1CBB1F6F2DB}">
      <dgm:prSet/>
      <dgm:spPr/>
      <dgm:t>
        <a:bodyPr/>
        <a:lstStyle/>
        <a:p>
          <a:pPr algn="just"/>
          <a:endParaRPr lang="de-CH"/>
        </a:p>
      </dgm:t>
    </dgm:pt>
    <dgm:pt modelId="{4ACA27FB-9BEA-45AE-BF7E-9D94F9AF5EFD}">
      <dgm:prSet/>
      <dgm:spPr>
        <a:noFill/>
        <a:ln>
          <a:solidFill>
            <a:srgbClr val="FFCC00"/>
          </a:solidFill>
        </a:ln>
      </dgm:spPr>
      <dgm:t>
        <a:bodyPr/>
        <a:lstStyle/>
        <a:p>
          <a:pPr algn="just" rtl="0"/>
          <a:r>
            <a:rPr lang="de-CH" dirty="0" smtClean="0">
              <a:solidFill>
                <a:srgbClr val="FFC000"/>
              </a:solidFill>
            </a:rPr>
            <a:t>Nahrung: Insekten, die sie während des Flugs fängt und frisst, Spinnen.</a:t>
          </a:r>
          <a:endParaRPr lang="de-CH" dirty="0">
            <a:solidFill>
              <a:srgbClr val="FFC000"/>
            </a:solidFill>
          </a:endParaRPr>
        </a:p>
      </dgm:t>
    </dgm:pt>
    <dgm:pt modelId="{9CADFAA7-F1DB-4AD7-947F-30B10FEA3D73}" type="parTrans" cxnId="{AF02282F-580F-46C0-9ED6-8AF48C06EDBC}">
      <dgm:prSet/>
      <dgm:spPr/>
      <dgm:t>
        <a:bodyPr/>
        <a:lstStyle/>
        <a:p>
          <a:pPr algn="just"/>
          <a:endParaRPr lang="de-CH"/>
        </a:p>
      </dgm:t>
    </dgm:pt>
    <dgm:pt modelId="{93F36290-A0C8-4775-A127-A0F4B00E42EC}" type="sibTrans" cxnId="{AF02282F-580F-46C0-9ED6-8AF48C06EDBC}">
      <dgm:prSet/>
      <dgm:spPr/>
      <dgm:t>
        <a:bodyPr/>
        <a:lstStyle/>
        <a:p>
          <a:pPr algn="just"/>
          <a:endParaRPr lang="de-CH"/>
        </a:p>
      </dgm:t>
    </dgm:pt>
    <dgm:pt modelId="{27B6D61A-1943-415B-A61D-13E5BEDE31EA}">
      <dgm:prSet/>
      <dgm:spPr>
        <a:noFill/>
        <a:ln>
          <a:solidFill>
            <a:srgbClr val="FFCC00"/>
          </a:solidFill>
        </a:ln>
      </dgm:spPr>
      <dgm:t>
        <a:bodyPr/>
        <a:lstStyle/>
        <a:p>
          <a:pPr algn="just" rtl="0"/>
          <a:r>
            <a:rPr lang="de-CH" dirty="0" smtClean="0">
              <a:solidFill>
                <a:srgbClr val="FFC000"/>
              </a:solidFill>
            </a:rPr>
            <a:t>Verhalten: zieht im Herbst weit in den Süden, wo es immer genug Insekten gibt, baut ein kunstvolles Nest aus Erdklumpen und bewohnt auch Nisthilfen.</a:t>
          </a:r>
          <a:endParaRPr lang="de-CH" dirty="0">
            <a:solidFill>
              <a:srgbClr val="FFC000"/>
            </a:solidFill>
          </a:endParaRPr>
        </a:p>
      </dgm:t>
    </dgm:pt>
    <dgm:pt modelId="{9DCFC8B3-B114-4A8E-AD00-B17A83EDD98B}" type="parTrans" cxnId="{644851A6-663F-43D3-90BD-89220BE07297}">
      <dgm:prSet/>
      <dgm:spPr/>
      <dgm:t>
        <a:bodyPr/>
        <a:lstStyle/>
        <a:p>
          <a:pPr algn="just"/>
          <a:endParaRPr lang="de-CH"/>
        </a:p>
      </dgm:t>
    </dgm:pt>
    <dgm:pt modelId="{FA2586DE-44EC-4CF1-AE39-03965F84E2AA}" type="sibTrans" cxnId="{644851A6-663F-43D3-90BD-89220BE07297}">
      <dgm:prSet/>
      <dgm:spPr/>
      <dgm:t>
        <a:bodyPr/>
        <a:lstStyle/>
        <a:p>
          <a:pPr algn="just"/>
          <a:endParaRPr lang="de-CH"/>
        </a:p>
      </dgm:t>
    </dgm:pt>
    <dgm:pt modelId="{5FD5079E-C311-487B-93AB-6BF9CBC1B99A}" type="pres">
      <dgm:prSet presAssocID="{AFD854AC-1E75-4132-88B2-77BE74CC5703}" presName="diagram" presStyleCnt="0">
        <dgm:presLayoutVars>
          <dgm:dir/>
          <dgm:resizeHandles val="exact"/>
        </dgm:presLayoutVars>
      </dgm:prSet>
      <dgm:spPr/>
      <dgm:t>
        <a:bodyPr/>
        <a:lstStyle/>
        <a:p>
          <a:endParaRPr lang="de-CH"/>
        </a:p>
      </dgm:t>
    </dgm:pt>
    <dgm:pt modelId="{134E315E-BEB8-40F2-A058-21CF4DECAB50}" type="pres">
      <dgm:prSet presAssocID="{1E491B15-B7C6-4384-9C94-C7F4C3C1AC66}" presName="node" presStyleLbl="node1" presStyleIdx="0" presStyleCnt="4">
        <dgm:presLayoutVars>
          <dgm:bulletEnabled val="1"/>
        </dgm:presLayoutVars>
      </dgm:prSet>
      <dgm:spPr/>
      <dgm:t>
        <a:bodyPr/>
        <a:lstStyle/>
        <a:p>
          <a:endParaRPr lang="de-CH"/>
        </a:p>
      </dgm:t>
    </dgm:pt>
    <dgm:pt modelId="{2D6AC118-F447-4D72-B2DF-02AFB988858E}" type="pres">
      <dgm:prSet presAssocID="{D14C6F44-5472-41AE-A778-EC3B94CD3F63}" presName="sibTrans" presStyleCnt="0"/>
      <dgm:spPr/>
    </dgm:pt>
    <dgm:pt modelId="{BB3C1BD4-6D26-4562-8EDA-EDE839C466AB}" type="pres">
      <dgm:prSet presAssocID="{6FBFA1CD-CC80-4987-9C14-973A7479DC69}" presName="node" presStyleLbl="node1" presStyleIdx="1" presStyleCnt="4">
        <dgm:presLayoutVars>
          <dgm:bulletEnabled val="1"/>
        </dgm:presLayoutVars>
      </dgm:prSet>
      <dgm:spPr/>
      <dgm:t>
        <a:bodyPr/>
        <a:lstStyle/>
        <a:p>
          <a:endParaRPr lang="de-CH"/>
        </a:p>
      </dgm:t>
    </dgm:pt>
    <dgm:pt modelId="{06908E18-22EA-420B-A888-10EA1E495F45}" type="pres">
      <dgm:prSet presAssocID="{2D6D80DA-BCFE-411A-9B64-74D4EEDC023D}" presName="sibTrans" presStyleCnt="0"/>
      <dgm:spPr/>
    </dgm:pt>
    <dgm:pt modelId="{FFDEB5BD-611A-4ED4-B70A-13BC23F0684D}" type="pres">
      <dgm:prSet presAssocID="{4ACA27FB-9BEA-45AE-BF7E-9D94F9AF5EFD}" presName="node" presStyleLbl="node1" presStyleIdx="2" presStyleCnt="4">
        <dgm:presLayoutVars>
          <dgm:bulletEnabled val="1"/>
        </dgm:presLayoutVars>
      </dgm:prSet>
      <dgm:spPr/>
      <dgm:t>
        <a:bodyPr/>
        <a:lstStyle/>
        <a:p>
          <a:endParaRPr lang="de-CH"/>
        </a:p>
      </dgm:t>
    </dgm:pt>
    <dgm:pt modelId="{24578147-687E-4A69-BB85-5DBF77728FA1}" type="pres">
      <dgm:prSet presAssocID="{93F36290-A0C8-4775-A127-A0F4B00E42EC}" presName="sibTrans" presStyleCnt="0"/>
      <dgm:spPr/>
    </dgm:pt>
    <dgm:pt modelId="{CCA5A493-47F8-45B2-8C31-78BAA423946C}" type="pres">
      <dgm:prSet presAssocID="{27B6D61A-1943-415B-A61D-13E5BEDE31EA}" presName="node" presStyleLbl="node1" presStyleIdx="3" presStyleCnt="4">
        <dgm:presLayoutVars>
          <dgm:bulletEnabled val="1"/>
        </dgm:presLayoutVars>
      </dgm:prSet>
      <dgm:spPr/>
      <dgm:t>
        <a:bodyPr/>
        <a:lstStyle/>
        <a:p>
          <a:endParaRPr lang="de-CH"/>
        </a:p>
      </dgm:t>
    </dgm:pt>
  </dgm:ptLst>
  <dgm:cxnLst>
    <dgm:cxn modelId="{7CC249E5-BE44-4520-9E13-94342D9F08CF}" type="presOf" srcId="{1E491B15-B7C6-4384-9C94-C7F4C3C1AC66}" destId="{134E315E-BEB8-40F2-A058-21CF4DECAB50}" srcOrd="0" destOrd="0" presId="urn:microsoft.com/office/officeart/2005/8/layout/default#8"/>
    <dgm:cxn modelId="{23BA7948-6A4C-48F6-B688-C276BBDC1AB5}" type="presOf" srcId="{AFD854AC-1E75-4132-88B2-77BE74CC5703}" destId="{5FD5079E-C311-487B-93AB-6BF9CBC1B99A}" srcOrd="0" destOrd="0" presId="urn:microsoft.com/office/officeart/2005/8/layout/default#8"/>
    <dgm:cxn modelId="{2A9E7886-C191-438D-8C98-D2BFEC679E53}" srcId="{AFD854AC-1E75-4132-88B2-77BE74CC5703}" destId="{1E491B15-B7C6-4384-9C94-C7F4C3C1AC66}" srcOrd="0" destOrd="0" parTransId="{14CD79AA-CCE2-4342-90BC-5263A951A789}" sibTransId="{D14C6F44-5472-41AE-A778-EC3B94CD3F63}"/>
    <dgm:cxn modelId="{AF02282F-580F-46C0-9ED6-8AF48C06EDBC}" srcId="{AFD854AC-1E75-4132-88B2-77BE74CC5703}" destId="{4ACA27FB-9BEA-45AE-BF7E-9D94F9AF5EFD}" srcOrd="2" destOrd="0" parTransId="{9CADFAA7-F1DB-4AD7-947F-30B10FEA3D73}" sibTransId="{93F36290-A0C8-4775-A127-A0F4B00E42EC}"/>
    <dgm:cxn modelId="{B49CB070-59ED-4ECE-A540-E35917BACC43}" type="presOf" srcId="{6FBFA1CD-CC80-4987-9C14-973A7479DC69}" destId="{BB3C1BD4-6D26-4562-8EDA-EDE839C466AB}" srcOrd="0" destOrd="0" presId="urn:microsoft.com/office/officeart/2005/8/layout/default#8"/>
    <dgm:cxn modelId="{0761979B-0548-4E7E-8FE1-6194D7535D76}" type="presOf" srcId="{27B6D61A-1943-415B-A61D-13E5BEDE31EA}" destId="{CCA5A493-47F8-45B2-8C31-78BAA423946C}" srcOrd="0" destOrd="0" presId="urn:microsoft.com/office/officeart/2005/8/layout/default#8"/>
    <dgm:cxn modelId="{644851A6-663F-43D3-90BD-89220BE07297}" srcId="{AFD854AC-1E75-4132-88B2-77BE74CC5703}" destId="{27B6D61A-1943-415B-A61D-13E5BEDE31EA}" srcOrd="3" destOrd="0" parTransId="{9DCFC8B3-B114-4A8E-AD00-B17A83EDD98B}" sibTransId="{FA2586DE-44EC-4CF1-AE39-03965F84E2AA}"/>
    <dgm:cxn modelId="{C8BC037E-F396-4E28-AFC2-98F4A37D8779}" type="presOf" srcId="{4ACA27FB-9BEA-45AE-BF7E-9D94F9AF5EFD}" destId="{FFDEB5BD-611A-4ED4-B70A-13BC23F0684D}" srcOrd="0" destOrd="0" presId="urn:microsoft.com/office/officeart/2005/8/layout/default#8"/>
    <dgm:cxn modelId="{E9EC531E-AE7F-4D1D-A81A-A1CBB1F6F2DB}" srcId="{AFD854AC-1E75-4132-88B2-77BE74CC5703}" destId="{6FBFA1CD-CC80-4987-9C14-973A7479DC69}" srcOrd="1" destOrd="0" parTransId="{F60C2E9F-34B2-4255-85C2-73C51AF5A403}" sibTransId="{2D6D80DA-BCFE-411A-9B64-74D4EEDC023D}"/>
    <dgm:cxn modelId="{A5CD105C-C43F-4E20-9949-C152F18E9B1A}" type="presParOf" srcId="{5FD5079E-C311-487B-93AB-6BF9CBC1B99A}" destId="{134E315E-BEB8-40F2-A058-21CF4DECAB50}" srcOrd="0" destOrd="0" presId="urn:microsoft.com/office/officeart/2005/8/layout/default#8"/>
    <dgm:cxn modelId="{338B54DB-6492-4C4A-B482-27F4C290010F}" type="presParOf" srcId="{5FD5079E-C311-487B-93AB-6BF9CBC1B99A}" destId="{2D6AC118-F447-4D72-B2DF-02AFB988858E}" srcOrd="1" destOrd="0" presId="urn:microsoft.com/office/officeart/2005/8/layout/default#8"/>
    <dgm:cxn modelId="{FF9549F1-C78C-4C35-AC27-A7E5D778CE15}" type="presParOf" srcId="{5FD5079E-C311-487B-93AB-6BF9CBC1B99A}" destId="{BB3C1BD4-6D26-4562-8EDA-EDE839C466AB}" srcOrd="2" destOrd="0" presId="urn:microsoft.com/office/officeart/2005/8/layout/default#8"/>
    <dgm:cxn modelId="{AC3423FA-A488-4BAC-91D9-6394EA82809F}" type="presParOf" srcId="{5FD5079E-C311-487B-93AB-6BF9CBC1B99A}" destId="{06908E18-22EA-420B-A888-10EA1E495F45}" srcOrd="3" destOrd="0" presId="urn:microsoft.com/office/officeart/2005/8/layout/default#8"/>
    <dgm:cxn modelId="{068D0787-C278-4CAE-BAC5-95E55756803F}" type="presParOf" srcId="{5FD5079E-C311-487B-93AB-6BF9CBC1B99A}" destId="{FFDEB5BD-611A-4ED4-B70A-13BC23F0684D}" srcOrd="4" destOrd="0" presId="urn:microsoft.com/office/officeart/2005/8/layout/default#8"/>
    <dgm:cxn modelId="{1224C708-E32C-42DD-8201-2D85D33E881E}" type="presParOf" srcId="{5FD5079E-C311-487B-93AB-6BF9CBC1B99A}" destId="{24578147-687E-4A69-BB85-5DBF77728FA1}" srcOrd="5" destOrd="0" presId="urn:microsoft.com/office/officeart/2005/8/layout/default#8"/>
    <dgm:cxn modelId="{65EFB87B-F70A-4EC6-B03B-F2D974AC93F8}" type="presParOf" srcId="{5FD5079E-C311-487B-93AB-6BF9CBC1B99A}" destId="{CCA5A493-47F8-45B2-8C31-78BAA423946C}" srcOrd="6" destOrd="0" presId="urn:microsoft.com/office/officeart/2005/8/layout/default#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09B0AB-635E-4E68-8155-F1DB5D206F24}" type="doc">
      <dgm:prSet loTypeId="urn:microsoft.com/office/officeart/2005/8/layout/default#9" loCatId="list" qsTypeId="urn:microsoft.com/office/officeart/2005/8/quickstyle/simple1" qsCatId="simple" csTypeId="urn:microsoft.com/office/officeart/2005/8/colors/accent1_2" csCatId="accent1" phldr="1"/>
      <dgm:spPr/>
      <dgm:t>
        <a:bodyPr/>
        <a:lstStyle/>
        <a:p>
          <a:endParaRPr lang="de-CH"/>
        </a:p>
      </dgm:t>
    </dgm:pt>
    <dgm:pt modelId="{5D0FE907-F02B-453D-8FA3-B49F8CB0A2BC}">
      <dgm:prSet/>
      <dgm:spPr>
        <a:noFill/>
        <a:ln>
          <a:solidFill>
            <a:srgbClr val="FFCC00"/>
          </a:solidFill>
        </a:ln>
      </dgm:spPr>
      <dgm:t>
        <a:bodyPr/>
        <a:lstStyle/>
        <a:p>
          <a:pPr algn="just" rtl="0"/>
          <a:r>
            <a:rPr lang="de-CH" dirty="0" smtClean="0">
              <a:solidFill>
                <a:srgbClr val="FFC000"/>
              </a:solidFill>
            </a:rPr>
            <a:t>Die Mehlschwalbe ist ein typischer Vogel unserer Siedlungen.</a:t>
          </a:r>
          <a:endParaRPr lang="de-CH" dirty="0">
            <a:solidFill>
              <a:srgbClr val="FFC000"/>
            </a:solidFill>
          </a:endParaRPr>
        </a:p>
      </dgm:t>
    </dgm:pt>
    <dgm:pt modelId="{D152DF8F-24AE-4B10-8682-ECB6C9BF1A4B}" type="parTrans" cxnId="{B59AF3F7-C2F5-4869-89D7-6C9FB9CC2C93}">
      <dgm:prSet/>
      <dgm:spPr/>
      <dgm:t>
        <a:bodyPr/>
        <a:lstStyle/>
        <a:p>
          <a:pPr algn="just"/>
          <a:endParaRPr lang="de-CH"/>
        </a:p>
      </dgm:t>
    </dgm:pt>
    <dgm:pt modelId="{76DBDB28-022A-427E-A248-8D3AF3D9A8AC}" type="sibTrans" cxnId="{B59AF3F7-C2F5-4869-89D7-6C9FB9CC2C93}">
      <dgm:prSet/>
      <dgm:spPr/>
      <dgm:t>
        <a:bodyPr/>
        <a:lstStyle/>
        <a:p>
          <a:pPr algn="just"/>
          <a:endParaRPr lang="de-CH"/>
        </a:p>
      </dgm:t>
    </dgm:pt>
    <dgm:pt modelId="{F7923B8F-9DE5-477D-A168-F71E680E43E1}">
      <dgm:prSet/>
      <dgm:spPr>
        <a:noFill/>
        <a:ln>
          <a:solidFill>
            <a:srgbClr val="FFCC00"/>
          </a:solidFill>
        </a:ln>
      </dgm:spPr>
      <dgm:t>
        <a:bodyPr/>
        <a:lstStyle/>
        <a:p>
          <a:pPr algn="just" rtl="0"/>
          <a:r>
            <a:rPr lang="de-CH" dirty="0" smtClean="0">
              <a:solidFill>
                <a:srgbClr val="FFC000"/>
              </a:solidFill>
            </a:rPr>
            <a:t>Merkmale: weisser Bauch, dunkle Oberseite, kurzer Schwanz</a:t>
          </a:r>
          <a:endParaRPr lang="de-CH" dirty="0">
            <a:solidFill>
              <a:srgbClr val="FFC000"/>
            </a:solidFill>
          </a:endParaRPr>
        </a:p>
      </dgm:t>
    </dgm:pt>
    <dgm:pt modelId="{50270095-3C7C-44C8-8465-67433E187F50}" type="parTrans" cxnId="{84CE7F27-D546-4CCC-9537-6980EFF17C6B}">
      <dgm:prSet/>
      <dgm:spPr/>
      <dgm:t>
        <a:bodyPr/>
        <a:lstStyle/>
        <a:p>
          <a:pPr algn="just"/>
          <a:endParaRPr lang="de-CH"/>
        </a:p>
      </dgm:t>
    </dgm:pt>
    <dgm:pt modelId="{27ADDB33-1CB7-409E-925F-F44CB3AE5884}" type="sibTrans" cxnId="{84CE7F27-D546-4CCC-9537-6980EFF17C6B}">
      <dgm:prSet/>
      <dgm:spPr/>
      <dgm:t>
        <a:bodyPr/>
        <a:lstStyle/>
        <a:p>
          <a:pPr algn="just"/>
          <a:endParaRPr lang="de-CH"/>
        </a:p>
      </dgm:t>
    </dgm:pt>
    <dgm:pt modelId="{87DEDDE8-2B56-4318-BBF9-0AD05831AB69}">
      <dgm:prSet/>
      <dgm:spPr>
        <a:noFill/>
        <a:ln>
          <a:solidFill>
            <a:srgbClr val="FFCC00"/>
          </a:solidFill>
        </a:ln>
      </dgm:spPr>
      <dgm:t>
        <a:bodyPr/>
        <a:lstStyle/>
        <a:p>
          <a:pPr algn="just" rtl="0"/>
          <a:r>
            <a:rPr lang="de-CH" dirty="0" smtClean="0">
              <a:solidFill>
                <a:srgbClr val="FFC000"/>
              </a:solidFill>
            </a:rPr>
            <a:t>Nahrung: Insekten, die sie im Flug fängt</a:t>
          </a:r>
          <a:endParaRPr lang="de-CH" dirty="0">
            <a:solidFill>
              <a:srgbClr val="FFC000"/>
            </a:solidFill>
          </a:endParaRPr>
        </a:p>
      </dgm:t>
    </dgm:pt>
    <dgm:pt modelId="{B56C0CC7-6AA4-4CBD-B950-70273005695B}" type="parTrans" cxnId="{1F7514B4-CCAA-4C8F-97D8-ACA438F2D6F7}">
      <dgm:prSet/>
      <dgm:spPr/>
      <dgm:t>
        <a:bodyPr/>
        <a:lstStyle/>
        <a:p>
          <a:pPr algn="just"/>
          <a:endParaRPr lang="de-CH"/>
        </a:p>
      </dgm:t>
    </dgm:pt>
    <dgm:pt modelId="{64EDC1A7-1B3E-4F04-81F2-C3DDB5C25C50}" type="sibTrans" cxnId="{1F7514B4-CCAA-4C8F-97D8-ACA438F2D6F7}">
      <dgm:prSet/>
      <dgm:spPr/>
      <dgm:t>
        <a:bodyPr/>
        <a:lstStyle/>
        <a:p>
          <a:pPr algn="just"/>
          <a:endParaRPr lang="de-CH"/>
        </a:p>
      </dgm:t>
    </dgm:pt>
    <dgm:pt modelId="{CE6A8797-1737-4D31-A101-EDC98AC89FB1}">
      <dgm:prSet/>
      <dgm:spPr>
        <a:noFill/>
        <a:ln>
          <a:solidFill>
            <a:srgbClr val="FFCC00"/>
          </a:solidFill>
        </a:ln>
      </dgm:spPr>
      <dgm:t>
        <a:bodyPr/>
        <a:lstStyle/>
        <a:p>
          <a:pPr algn="just" rtl="0"/>
          <a:r>
            <a:rPr lang="de-CH" dirty="0" smtClean="0">
              <a:solidFill>
                <a:srgbClr val="FFC000"/>
              </a:solidFill>
            </a:rPr>
            <a:t>Verhalten: </a:t>
          </a:r>
          <a:r>
            <a:rPr lang="de-CH" dirty="0" err="1" smtClean="0">
              <a:solidFill>
                <a:srgbClr val="FFC000"/>
              </a:solidFill>
            </a:rPr>
            <a:t>Langstreckenzieher</a:t>
          </a:r>
          <a:r>
            <a:rPr lang="de-CH" dirty="0" smtClean="0">
              <a:solidFill>
                <a:srgbClr val="FFC000"/>
              </a:solidFill>
            </a:rPr>
            <a:t>, der im Herbst bis ins zentrale und südliche Afrika fliegt. Ursprünglich Felsenbrüter, der in den Gebäuden Ersatz für Brutfelsen findet.</a:t>
          </a:r>
          <a:endParaRPr lang="de-CH" dirty="0">
            <a:solidFill>
              <a:srgbClr val="FFC000"/>
            </a:solidFill>
          </a:endParaRPr>
        </a:p>
      </dgm:t>
    </dgm:pt>
    <dgm:pt modelId="{6F215FAE-ED98-4F13-9774-259BC9E90ACE}" type="parTrans" cxnId="{A415A4D2-E5EB-44E8-B7CB-DC18AF2EE299}">
      <dgm:prSet/>
      <dgm:spPr/>
      <dgm:t>
        <a:bodyPr/>
        <a:lstStyle/>
        <a:p>
          <a:pPr algn="just"/>
          <a:endParaRPr lang="de-CH"/>
        </a:p>
      </dgm:t>
    </dgm:pt>
    <dgm:pt modelId="{FF9AF74B-5FB4-4EEB-AA95-87EC270DAFE2}" type="sibTrans" cxnId="{A415A4D2-E5EB-44E8-B7CB-DC18AF2EE299}">
      <dgm:prSet/>
      <dgm:spPr/>
      <dgm:t>
        <a:bodyPr/>
        <a:lstStyle/>
        <a:p>
          <a:pPr algn="just"/>
          <a:endParaRPr lang="de-CH"/>
        </a:p>
      </dgm:t>
    </dgm:pt>
    <dgm:pt modelId="{B3CC50E3-9226-4B26-B0DD-1C290A0189C5}" type="pres">
      <dgm:prSet presAssocID="{FD09B0AB-635E-4E68-8155-F1DB5D206F24}" presName="diagram" presStyleCnt="0">
        <dgm:presLayoutVars>
          <dgm:dir/>
          <dgm:resizeHandles val="exact"/>
        </dgm:presLayoutVars>
      </dgm:prSet>
      <dgm:spPr/>
      <dgm:t>
        <a:bodyPr/>
        <a:lstStyle/>
        <a:p>
          <a:endParaRPr lang="de-CH"/>
        </a:p>
      </dgm:t>
    </dgm:pt>
    <dgm:pt modelId="{A37D9D86-B0C2-4C10-9EA9-4BB6B990FEAD}" type="pres">
      <dgm:prSet presAssocID="{5D0FE907-F02B-453D-8FA3-B49F8CB0A2BC}" presName="node" presStyleLbl="node1" presStyleIdx="0" presStyleCnt="4">
        <dgm:presLayoutVars>
          <dgm:bulletEnabled val="1"/>
        </dgm:presLayoutVars>
      </dgm:prSet>
      <dgm:spPr/>
      <dgm:t>
        <a:bodyPr/>
        <a:lstStyle/>
        <a:p>
          <a:endParaRPr lang="de-CH"/>
        </a:p>
      </dgm:t>
    </dgm:pt>
    <dgm:pt modelId="{772AEA4D-E244-46E5-B375-3431BFA7BC8E}" type="pres">
      <dgm:prSet presAssocID="{76DBDB28-022A-427E-A248-8D3AF3D9A8AC}" presName="sibTrans" presStyleCnt="0"/>
      <dgm:spPr/>
    </dgm:pt>
    <dgm:pt modelId="{4F3D545D-0174-4295-BFC4-C6635C9B69D5}" type="pres">
      <dgm:prSet presAssocID="{F7923B8F-9DE5-477D-A168-F71E680E43E1}" presName="node" presStyleLbl="node1" presStyleIdx="1" presStyleCnt="4">
        <dgm:presLayoutVars>
          <dgm:bulletEnabled val="1"/>
        </dgm:presLayoutVars>
      </dgm:prSet>
      <dgm:spPr/>
      <dgm:t>
        <a:bodyPr/>
        <a:lstStyle/>
        <a:p>
          <a:endParaRPr lang="de-CH"/>
        </a:p>
      </dgm:t>
    </dgm:pt>
    <dgm:pt modelId="{18A2D13C-B9C1-4D24-936D-7ED48DFF79D1}" type="pres">
      <dgm:prSet presAssocID="{27ADDB33-1CB7-409E-925F-F44CB3AE5884}" presName="sibTrans" presStyleCnt="0"/>
      <dgm:spPr/>
    </dgm:pt>
    <dgm:pt modelId="{2ACD2D94-BE3F-4F18-90C6-32B84088121C}" type="pres">
      <dgm:prSet presAssocID="{87DEDDE8-2B56-4318-BBF9-0AD05831AB69}" presName="node" presStyleLbl="node1" presStyleIdx="2" presStyleCnt="4">
        <dgm:presLayoutVars>
          <dgm:bulletEnabled val="1"/>
        </dgm:presLayoutVars>
      </dgm:prSet>
      <dgm:spPr/>
      <dgm:t>
        <a:bodyPr/>
        <a:lstStyle/>
        <a:p>
          <a:endParaRPr lang="de-CH"/>
        </a:p>
      </dgm:t>
    </dgm:pt>
    <dgm:pt modelId="{FD176E44-B6C1-4F7D-843E-DDE0F0EB37F3}" type="pres">
      <dgm:prSet presAssocID="{64EDC1A7-1B3E-4F04-81F2-C3DDB5C25C50}" presName="sibTrans" presStyleCnt="0"/>
      <dgm:spPr/>
    </dgm:pt>
    <dgm:pt modelId="{32C74A75-21AC-4893-9911-2CE3DBA45E20}" type="pres">
      <dgm:prSet presAssocID="{CE6A8797-1737-4D31-A101-EDC98AC89FB1}" presName="node" presStyleLbl="node1" presStyleIdx="3" presStyleCnt="4">
        <dgm:presLayoutVars>
          <dgm:bulletEnabled val="1"/>
        </dgm:presLayoutVars>
      </dgm:prSet>
      <dgm:spPr/>
      <dgm:t>
        <a:bodyPr/>
        <a:lstStyle/>
        <a:p>
          <a:endParaRPr lang="de-CH"/>
        </a:p>
      </dgm:t>
    </dgm:pt>
  </dgm:ptLst>
  <dgm:cxnLst>
    <dgm:cxn modelId="{1F7514B4-CCAA-4C8F-97D8-ACA438F2D6F7}" srcId="{FD09B0AB-635E-4E68-8155-F1DB5D206F24}" destId="{87DEDDE8-2B56-4318-BBF9-0AD05831AB69}" srcOrd="2" destOrd="0" parTransId="{B56C0CC7-6AA4-4CBD-B950-70273005695B}" sibTransId="{64EDC1A7-1B3E-4F04-81F2-C3DDB5C25C50}"/>
    <dgm:cxn modelId="{84CE7F27-D546-4CCC-9537-6980EFF17C6B}" srcId="{FD09B0AB-635E-4E68-8155-F1DB5D206F24}" destId="{F7923B8F-9DE5-477D-A168-F71E680E43E1}" srcOrd="1" destOrd="0" parTransId="{50270095-3C7C-44C8-8465-67433E187F50}" sibTransId="{27ADDB33-1CB7-409E-925F-F44CB3AE5884}"/>
    <dgm:cxn modelId="{A415A4D2-E5EB-44E8-B7CB-DC18AF2EE299}" srcId="{FD09B0AB-635E-4E68-8155-F1DB5D206F24}" destId="{CE6A8797-1737-4D31-A101-EDC98AC89FB1}" srcOrd="3" destOrd="0" parTransId="{6F215FAE-ED98-4F13-9774-259BC9E90ACE}" sibTransId="{FF9AF74B-5FB4-4EEB-AA95-87EC270DAFE2}"/>
    <dgm:cxn modelId="{B59AF3F7-C2F5-4869-89D7-6C9FB9CC2C93}" srcId="{FD09B0AB-635E-4E68-8155-F1DB5D206F24}" destId="{5D0FE907-F02B-453D-8FA3-B49F8CB0A2BC}" srcOrd="0" destOrd="0" parTransId="{D152DF8F-24AE-4B10-8682-ECB6C9BF1A4B}" sibTransId="{76DBDB28-022A-427E-A248-8D3AF3D9A8AC}"/>
    <dgm:cxn modelId="{3C10FAD9-6E68-466C-BD09-3FD920C8B69C}" type="presOf" srcId="{87DEDDE8-2B56-4318-BBF9-0AD05831AB69}" destId="{2ACD2D94-BE3F-4F18-90C6-32B84088121C}" srcOrd="0" destOrd="0" presId="urn:microsoft.com/office/officeart/2005/8/layout/default#9"/>
    <dgm:cxn modelId="{034C525C-4B05-4FC0-B056-12FD9278432A}" type="presOf" srcId="{FD09B0AB-635E-4E68-8155-F1DB5D206F24}" destId="{B3CC50E3-9226-4B26-B0DD-1C290A0189C5}" srcOrd="0" destOrd="0" presId="urn:microsoft.com/office/officeart/2005/8/layout/default#9"/>
    <dgm:cxn modelId="{88450527-59B0-481A-A8EB-0C87B8D79A5F}" type="presOf" srcId="{5D0FE907-F02B-453D-8FA3-B49F8CB0A2BC}" destId="{A37D9D86-B0C2-4C10-9EA9-4BB6B990FEAD}" srcOrd="0" destOrd="0" presId="urn:microsoft.com/office/officeart/2005/8/layout/default#9"/>
    <dgm:cxn modelId="{ED7BAD42-878B-43DD-9069-4C57D3F79C68}" type="presOf" srcId="{CE6A8797-1737-4D31-A101-EDC98AC89FB1}" destId="{32C74A75-21AC-4893-9911-2CE3DBA45E20}" srcOrd="0" destOrd="0" presId="urn:microsoft.com/office/officeart/2005/8/layout/default#9"/>
    <dgm:cxn modelId="{334F74A4-AD3A-4A47-8BB0-4D382C609960}" type="presOf" srcId="{F7923B8F-9DE5-477D-A168-F71E680E43E1}" destId="{4F3D545D-0174-4295-BFC4-C6635C9B69D5}" srcOrd="0" destOrd="0" presId="urn:microsoft.com/office/officeart/2005/8/layout/default#9"/>
    <dgm:cxn modelId="{9EE6B9B7-1AA2-47CE-BE80-895C442B3D66}" type="presParOf" srcId="{B3CC50E3-9226-4B26-B0DD-1C290A0189C5}" destId="{A37D9D86-B0C2-4C10-9EA9-4BB6B990FEAD}" srcOrd="0" destOrd="0" presId="urn:microsoft.com/office/officeart/2005/8/layout/default#9"/>
    <dgm:cxn modelId="{4B59D3E3-2B45-45B6-B20D-489E12029DEB}" type="presParOf" srcId="{B3CC50E3-9226-4B26-B0DD-1C290A0189C5}" destId="{772AEA4D-E244-46E5-B375-3431BFA7BC8E}" srcOrd="1" destOrd="0" presId="urn:microsoft.com/office/officeart/2005/8/layout/default#9"/>
    <dgm:cxn modelId="{762EF864-7278-45A1-8A32-81A0341BD0BA}" type="presParOf" srcId="{B3CC50E3-9226-4B26-B0DD-1C290A0189C5}" destId="{4F3D545D-0174-4295-BFC4-C6635C9B69D5}" srcOrd="2" destOrd="0" presId="urn:microsoft.com/office/officeart/2005/8/layout/default#9"/>
    <dgm:cxn modelId="{4387527F-03BC-4189-A197-6EA2C9381122}" type="presParOf" srcId="{B3CC50E3-9226-4B26-B0DD-1C290A0189C5}" destId="{18A2D13C-B9C1-4D24-936D-7ED48DFF79D1}" srcOrd="3" destOrd="0" presId="urn:microsoft.com/office/officeart/2005/8/layout/default#9"/>
    <dgm:cxn modelId="{0A26AA79-D2DB-42DA-9CF7-E8B448BBF26D}" type="presParOf" srcId="{B3CC50E3-9226-4B26-B0DD-1C290A0189C5}" destId="{2ACD2D94-BE3F-4F18-90C6-32B84088121C}" srcOrd="4" destOrd="0" presId="urn:microsoft.com/office/officeart/2005/8/layout/default#9"/>
    <dgm:cxn modelId="{46428ABE-8A75-41AC-B5BE-94E5D353B73A}" type="presParOf" srcId="{B3CC50E3-9226-4B26-B0DD-1C290A0189C5}" destId="{FD176E44-B6C1-4F7D-843E-DDE0F0EB37F3}" srcOrd="5" destOrd="0" presId="urn:microsoft.com/office/officeart/2005/8/layout/default#9"/>
    <dgm:cxn modelId="{BCAA8614-6583-4473-A127-700F986A7C7E}" type="presParOf" srcId="{B3CC50E3-9226-4B26-B0DD-1C290A0189C5}" destId="{32C74A75-21AC-4893-9911-2CE3DBA45E20}" srcOrd="6" destOrd="0" presId="urn:microsoft.com/office/officeart/2005/8/layout/defaul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B9B38-3702-4531-9130-5E5D6307A934}">
      <dsp:nvSpPr>
        <dsp:cNvPr id="0" name=""/>
        <dsp:cNvSpPr/>
      </dsp:nvSpPr>
      <dsp:spPr>
        <a:xfrm>
          <a:off x="15766" y="1849"/>
          <a:ext cx="2452235" cy="1471341"/>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rtl="0">
            <a:lnSpc>
              <a:spcPct val="90000"/>
            </a:lnSpc>
            <a:spcBef>
              <a:spcPct val="0"/>
            </a:spcBef>
            <a:spcAft>
              <a:spcPct val="35000"/>
            </a:spcAft>
          </a:pPr>
          <a:r>
            <a:rPr lang="de-CH" sz="1700" kern="1200" baseline="0" dirty="0" smtClean="0">
              <a:solidFill>
                <a:srgbClr val="FFC000"/>
              </a:solidFill>
            </a:rPr>
            <a:t>Die Amsel gehört zu den häufigsten Singvögeln. Sie wurde auch Schwarz-drossel genannt.</a:t>
          </a:r>
          <a:endParaRPr lang="de-CH" sz="1700" kern="1200" baseline="0" dirty="0">
            <a:solidFill>
              <a:srgbClr val="FFC000"/>
            </a:solidFill>
          </a:endParaRPr>
        </a:p>
      </dsp:txBody>
      <dsp:txXfrm>
        <a:off x="15766" y="1849"/>
        <a:ext cx="2452235" cy="1471341"/>
      </dsp:txXfrm>
    </dsp:sp>
    <dsp:sp modelId="{400B559B-94A6-4680-9BFE-C4BD8B563213}">
      <dsp:nvSpPr>
        <dsp:cNvPr id="0" name=""/>
        <dsp:cNvSpPr/>
      </dsp:nvSpPr>
      <dsp:spPr>
        <a:xfrm>
          <a:off x="15766" y="1718414"/>
          <a:ext cx="2452235" cy="1471341"/>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rtl="0">
            <a:lnSpc>
              <a:spcPct val="90000"/>
            </a:lnSpc>
            <a:spcBef>
              <a:spcPct val="0"/>
            </a:spcBef>
            <a:spcAft>
              <a:spcPct val="35000"/>
            </a:spcAft>
          </a:pPr>
          <a:r>
            <a:rPr lang="de-CH" sz="1700" kern="1200" dirty="0" smtClean="0">
              <a:solidFill>
                <a:srgbClr val="FFC000"/>
              </a:solidFill>
            </a:rPr>
            <a:t>Männchen: völlig schwarz, gelber Schnabel und Augenring</a:t>
          </a:r>
        </a:p>
        <a:p>
          <a:pPr lvl="0" algn="just" defTabSz="755650" rtl="0">
            <a:lnSpc>
              <a:spcPct val="90000"/>
            </a:lnSpc>
            <a:spcBef>
              <a:spcPct val="0"/>
            </a:spcBef>
            <a:spcAft>
              <a:spcPct val="35000"/>
            </a:spcAft>
          </a:pPr>
          <a:r>
            <a:rPr lang="de-CH" sz="1700" kern="1200" dirty="0" smtClean="0">
              <a:solidFill>
                <a:srgbClr val="FFC000"/>
              </a:solidFill>
            </a:rPr>
            <a:t>Weibchen: dunkelbraun</a:t>
          </a:r>
          <a:endParaRPr lang="de-CH" sz="1700" kern="1200" dirty="0">
            <a:solidFill>
              <a:srgbClr val="FFC000"/>
            </a:solidFill>
          </a:endParaRPr>
        </a:p>
      </dsp:txBody>
      <dsp:txXfrm>
        <a:off x="15766" y="1718414"/>
        <a:ext cx="2452235" cy="1471341"/>
      </dsp:txXfrm>
    </dsp:sp>
    <dsp:sp modelId="{04DCB52E-77A8-4852-9B3A-C52DC1536CE3}">
      <dsp:nvSpPr>
        <dsp:cNvPr id="0" name=""/>
        <dsp:cNvSpPr/>
      </dsp:nvSpPr>
      <dsp:spPr>
        <a:xfrm>
          <a:off x="15766" y="3434979"/>
          <a:ext cx="2452235" cy="1471341"/>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rtl="0">
            <a:lnSpc>
              <a:spcPct val="90000"/>
            </a:lnSpc>
            <a:spcBef>
              <a:spcPct val="0"/>
            </a:spcBef>
            <a:spcAft>
              <a:spcPct val="35000"/>
            </a:spcAft>
          </a:pPr>
          <a:r>
            <a:rPr lang="de-CH" sz="1700" kern="1200" dirty="0" smtClean="0">
              <a:solidFill>
                <a:srgbClr val="FFC000"/>
              </a:solidFill>
            </a:rPr>
            <a:t>Die Amsel ist ein sehr anpassungsfähiger Vogel und kommt in den verschiedensten Lebensräumen häufig vor. </a:t>
          </a:r>
          <a:endParaRPr lang="de-CH" sz="1700" kern="1200" dirty="0">
            <a:solidFill>
              <a:srgbClr val="FFC000"/>
            </a:solidFill>
          </a:endParaRPr>
        </a:p>
      </dsp:txBody>
      <dsp:txXfrm>
        <a:off x="15766" y="3434979"/>
        <a:ext cx="2452235" cy="1471341"/>
      </dsp:txXfrm>
    </dsp:sp>
    <dsp:sp modelId="{8D09BD11-1308-46C0-93EE-3B9501069B28}">
      <dsp:nvSpPr>
        <dsp:cNvPr id="0" name=""/>
        <dsp:cNvSpPr/>
      </dsp:nvSpPr>
      <dsp:spPr>
        <a:xfrm>
          <a:off x="15766" y="5151544"/>
          <a:ext cx="2452235" cy="1471341"/>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rtl="0">
            <a:lnSpc>
              <a:spcPct val="90000"/>
            </a:lnSpc>
            <a:spcBef>
              <a:spcPct val="0"/>
            </a:spcBef>
            <a:spcAft>
              <a:spcPct val="35000"/>
            </a:spcAft>
          </a:pPr>
          <a:r>
            <a:rPr lang="de-CH" sz="1700" kern="1200" dirty="0" smtClean="0">
              <a:solidFill>
                <a:srgbClr val="FFC000"/>
              </a:solidFill>
            </a:rPr>
            <a:t>Meist ist sie kein Zugvogel (Standvogel) oder ein </a:t>
          </a:r>
          <a:r>
            <a:rPr lang="de-CH" sz="1700" kern="1200" dirty="0" err="1" smtClean="0">
              <a:solidFill>
                <a:srgbClr val="FFC000"/>
              </a:solidFill>
            </a:rPr>
            <a:t>Kurzstreckenzieher</a:t>
          </a:r>
          <a:r>
            <a:rPr lang="de-CH" sz="1700" kern="1200" dirty="0" smtClean="0">
              <a:solidFill>
                <a:srgbClr val="FFC000"/>
              </a:solidFill>
            </a:rPr>
            <a:t>.</a:t>
          </a:r>
          <a:endParaRPr lang="de-CH" sz="1700" kern="1200" dirty="0">
            <a:solidFill>
              <a:srgbClr val="FFC000"/>
            </a:solidFill>
          </a:endParaRPr>
        </a:p>
      </dsp:txBody>
      <dsp:txXfrm>
        <a:off x="15766" y="5151544"/>
        <a:ext cx="2452235" cy="14713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4C32B-E493-4154-BA5E-5950AB541904}">
      <dsp:nvSpPr>
        <dsp:cNvPr id="0" name=""/>
        <dsp:cNvSpPr/>
      </dsp:nvSpPr>
      <dsp:spPr>
        <a:xfrm>
          <a:off x="25842" y="2077"/>
          <a:ext cx="2468594" cy="1481156"/>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Der Feldsperling ist ein mittlerweile nicht mehr so häufiger Kulturlandvogel, der vor allem in Schwärmen lebt.</a:t>
          </a:r>
          <a:endParaRPr lang="de-CH" sz="1600" kern="1200" dirty="0">
            <a:solidFill>
              <a:srgbClr val="FFC000"/>
            </a:solidFill>
          </a:endParaRPr>
        </a:p>
      </dsp:txBody>
      <dsp:txXfrm>
        <a:off x="25842" y="2077"/>
        <a:ext cx="2468594" cy="1481156"/>
      </dsp:txXfrm>
    </dsp:sp>
    <dsp:sp modelId="{014ECC0B-013A-476F-BD9A-D6C14A78A7D1}">
      <dsp:nvSpPr>
        <dsp:cNvPr id="0" name=""/>
        <dsp:cNvSpPr/>
      </dsp:nvSpPr>
      <dsp:spPr>
        <a:xfrm>
          <a:off x="25842" y="1730093"/>
          <a:ext cx="2468594" cy="1481156"/>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Merkmale: ähnlich wie der allseits bekannte Haussperling (Spatz), aber mit brauner Kopfplatte und schwarzem </a:t>
          </a:r>
          <a:r>
            <a:rPr lang="de-CH" sz="1600" kern="1200" dirty="0" err="1" smtClean="0">
              <a:solidFill>
                <a:srgbClr val="FFC000"/>
              </a:solidFill>
            </a:rPr>
            <a:t>Ohrfleck</a:t>
          </a:r>
          <a:r>
            <a:rPr lang="de-CH" sz="1600" kern="1200" dirty="0" smtClean="0">
              <a:solidFill>
                <a:srgbClr val="FFC000"/>
              </a:solidFill>
            </a:rPr>
            <a:t>.</a:t>
          </a:r>
          <a:endParaRPr lang="de-CH" sz="1600" kern="1200" dirty="0">
            <a:solidFill>
              <a:srgbClr val="FFC000"/>
            </a:solidFill>
          </a:endParaRPr>
        </a:p>
      </dsp:txBody>
      <dsp:txXfrm>
        <a:off x="25842" y="1730093"/>
        <a:ext cx="2468594" cy="1481156"/>
      </dsp:txXfrm>
    </dsp:sp>
    <dsp:sp modelId="{2A17AE27-1E58-4391-B0C7-2BB8275EB125}">
      <dsp:nvSpPr>
        <dsp:cNvPr id="0" name=""/>
        <dsp:cNvSpPr/>
      </dsp:nvSpPr>
      <dsp:spPr>
        <a:xfrm>
          <a:off x="25842" y="3458109"/>
          <a:ext cx="2468594" cy="1481156"/>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Nahrung: Samen, Insekten</a:t>
          </a:r>
          <a:endParaRPr lang="de-CH" sz="1600" kern="1200" dirty="0">
            <a:solidFill>
              <a:srgbClr val="FFC000"/>
            </a:solidFill>
          </a:endParaRPr>
        </a:p>
      </dsp:txBody>
      <dsp:txXfrm>
        <a:off x="25842" y="3458109"/>
        <a:ext cx="2468594" cy="1481156"/>
      </dsp:txXfrm>
    </dsp:sp>
    <dsp:sp modelId="{37C57990-7FB9-4C9C-A7A4-90066CA57F91}">
      <dsp:nvSpPr>
        <dsp:cNvPr id="0" name=""/>
        <dsp:cNvSpPr/>
      </dsp:nvSpPr>
      <dsp:spPr>
        <a:xfrm>
          <a:off x="25842" y="5186125"/>
          <a:ext cx="2468594" cy="1481156"/>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Verhalten: brütet in Höhlen, auch Nistkästen, aus denen er teilweise auch schwächere Bewohner rauswirft, meist Standvogel.</a:t>
          </a:r>
          <a:endParaRPr lang="de-CH" sz="1600" kern="1200" dirty="0">
            <a:solidFill>
              <a:srgbClr val="FFC000"/>
            </a:solidFill>
          </a:endParaRPr>
        </a:p>
      </dsp:txBody>
      <dsp:txXfrm>
        <a:off x="25842" y="5186125"/>
        <a:ext cx="2468594" cy="14811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619F3-0A98-4022-8113-FB2C2684D491}">
      <dsp:nvSpPr>
        <dsp:cNvPr id="0" name=""/>
        <dsp:cNvSpPr/>
      </dsp:nvSpPr>
      <dsp:spPr>
        <a:xfrm>
          <a:off x="124067" y="582"/>
          <a:ext cx="2426504" cy="1455902"/>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rtl="0">
            <a:lnSpc>
              <a:spcPct val="90000"/>
            </a:lnSpc>
            <a:spcBef>
              <a:spcPct val="0"/>
            </a:spcBef>
            <a:spcAft>
              <a:spcPct val="35000"/>
            </a:spcAft>
          </a:pPr>
          <a:r>
            <a:rPr lang="de-CH" sz="1400" kern="1200" dirty="0" smtClean="0">
              <a:solidFill>
                <a:srgbClr val="FFC000"/>
              </a:solidFill>
            </a:rPr>
            <a:t>Das Rotkehlchen gehört zu den bekanntesten und schönsten Singvögeln.</a:t>
          </a:r>
          <a:endParaRPr lang="de-CH" sz="1400" kern="1200" dirty="0">
            <a:solidFill>
              <a:srgbClr val="FFC000"/>
            </a:solidFill>
          </a:endParaRPr>
        </a:p>
      </dsp:txBody>
      <dsp:txXfrm>
        <a:off x="124067" y="582"/>
        <a:ext cx="2426504" cy="1455902"/>
      </dsp:txXfrm>
    </dsp:sp>
    <dsp:sp modelId="{9D6E2140-2F45-4182-B14A-C173AC81A07E}">
      <dsp:nvSpPr>
        <dsp:cNvPr id="0" name=""/>
        <dsp:cNvSpPr/>
      </dsp:nvSpPr>
      <dsp:spPr>
        <a:xfrm>
          <a:off x="124067" y="1699136"/>
          <a:ext cx="2426504" cy="1455902"/>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rtl="0">
            <a:lnSpc>
              <a:spcPct val="90000"/>
            </a:lnSpc>
            <a:spcBef>
              <a:spcPct val="0"/>
            </a:spcBef>
            <a:spcAft>
              <a:spcPct val="35000"/>
            </a:spcAft>
          </a:pPr>
          <a:r>
            <a:rPr lang="de-CH" sz="1400" kern="1200" dirty="0" smtClean="0">
              <a:solidFill>
                <a:srgbClr val="FFC000"/>
              </a:solidFill>
            </a:rPr>
            <a:t>Merkmale: rote Kehle, die bei den Jungvögeln noch nicht sichtbar ist. Sitzt häufig im Gebüsch und warnt oder singt, auch im Winter.</a:t>
          </a:r>
          <a:endParaRPr lang="de-CH" sz="1400" kern="1200" dirty="0">
            <a:solidFill>
              <a:srgbClr val="FFC000"/>
            </a:solidFill>
          </a:endParaRPr>
        </a:p>
      </dsp:txBody>
      <dsp:txXfrm>
        <a:off x="124067" y="1699136"/>
        <a:ext cx="2426504" cy="1455902"/>
      </dsp:txXfrm>
    </dsp:sp>
    <dsp:sp modelId="{8C801D58-08CA-4B11-AAB5-FA31A30B514B}">
      <dsp:nvSpPr>
        <dsp:cNvPr id="0" name=""/>
        <dsp:cNvSpPr/>
      </dsp:nvSpPr>
      <dsp:spPr>
        <a:xfrm>
          <a:off x="124067" y="3397689"/>
          <a:ext cx="2426504" cy="1455902"/>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rtl="0">
            <a:lnSpc>
              <a:spcPct val="90000"/>
            </a:lnSpc>
            <a:spcBef>
              <a:spcPct val="0"/>
            </a:spcBef>
            <a:spcAft>
              <a:spcPct val="35000"/>
            </a:spcAft>
          </a:pPr>
          <a:r>
            <a:rPr lang="de-CH" sz="1400" kern="1200" dirty="0" smtClean="0">
              <a:solidFill>
                <a:srgbClr val="FFC000"/>
              </a:solidFill>
            </a:rPr>
            <a:t>Nahrung: Insekten, Spinnen</a:t>
          </a:r>
          <a:endParaRPr lang="de-CH" sz="1400" kern="1200" dirty="0">
            <a:solidFill>
              <a:srgbClr val="FFC000"/>
            </a:solidFill>
          </a:endParaRPr>
        </a:p>
      </dsp:txBody>
      <dsp:txXfrm>
        <a:off x="124067" y="3397689"/>
        <a:ext cx="2426504" cy="1455902"/>
      </dsp:txXfrm>
    </dsp:sp>
    <dsp:sp modelId="{84D59B1E-FAF6-41F4-B3C0-30FDAF89311D}">
      <dsp:nvSpPr>
        <dsp:cNvPr id="0" name=""/>
        <dsp:cNvSpPr/>
      </dsp:nvSpPr>
      <dsp:spPr>
        <a:xfrm>
          <a:off x="124067" y="5096242"/>
          <a:ext cx="2426504" cy="1455902"/>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rtl="0">
            <a:lnSpc>
              <a:spcPct val="90000"/>
            </a:lnSpc>
            <a:spcBef>
              <a:spcPct val="0"/>
            </a:spcBef>
            <a:spcAft>
              <a:spcPct val="35000"/>
            </a:spcAft>
          </a:pPr>
          <a:r>
            <a:rPr lang="de-CH" sz="1400" kern="1200" dirty="0" smtClean="0">
              <a:solidFill>
                <a:srgbClr val="FFC000"/>
              </a:solidFill>
            </a:rPr>
            <a:t>Verhalten: </a:t>
          </a:r>
          <a:r>
            <a:rPr lang="de-CH" sz="1400" kern="1200" dirty="0" err="1" smtClean="0">
              <a:solidFill>
                <a:srgbClr val="FFC000"/>
              </a:solidFill>
            </a:rPr>
            <a:t>Kurzstreckenzieher</a:t>
          </a:r>
          <a:r>
            <a:rPr lang="de-CH" sz="1400" kern="1200" dirty="0" smtClean="0">
              <a:solidFill>
                <a:srgbClr val="FFC000"/>
              </a:solidFill>
            </a:rPr>
            <a:t>. Rotkehlchen, die hier brüten, fliegen in den Süden. Dafür wohnen im Winter hier Rotkehlchen, die weiter im Norden brüten.</a:t>
          </a:r>
          <a:endParaRPr lang="de-CH" sz="1400" kern="1200" dirty="0">
            <a:solidFill>
              <a:srgbClr val="FFC000"/>
            </a:solidFill>
          </a:endParaRPr>
        </a:p>
      </dsp:txBody>
      <dsp:txXfrm>
        <a:off x="124067" y="5096242"/>
        <a:ext cx="2426504" cy="1455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30810-58E1-4358-B0F7-3C612EAF9261}">
      <dsp:nvSpPr>
        <dsp:cNvPr id="0" name=""/>
        <dsp:cNvSpPr/>
      </dsp:nvSpPr>
      <dsp:spPr>
        <a:xfrm>
          <a:off x="67353" y="2980"/>
          <a:ext cx="2467925" cy="148075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Der Zaunkönig ist ein häufiger, aber recht heimlich lebender Winzling.</a:t>
          </a:r>
          <a:endParaRPr lang="de-CH" sz="1500" kern="1200" dirty="0">
            <a:solidFill>
              <a:srgbClr val="FFC000"/>
            </a:solidFill>
          </a:endParaRPr>
        </a:p>
      </dsp:txBody>
      <dsp:txXfrm>
        <a:off x="67353" y="2980"/>
        <a:ext cx="2467925" cy="1480755"/>
      </dsp:txXfrm>
    </dsp:sp>
    <dsp:sp modelId="{98C101BE-453E-4152-8A85-24E6DB3F2E19}">
      <dsp:nvSpPr>
        <dsp:cNvPr id="0" name=""/>
        <dsp:cNvSpPr/>
      </dsp:nvSpPr>
      <dsp:spPr>
        <a:xfrm>
          <a:off x="67353" y="1730528"/>
          <a:ext cx="2467925" cy="148075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Merkmale: gut getarnt und meist am Boden lebend, Schwanz meist gestelzt (aufgestellt).</a:t>
          </a:r>
          <a:endParaRPr lang="de-CH" sz="1500" kern="1200" dirty="0">
            <a:solidFill>
              <a:srgbClr val="FFC000"/>
            </a:solidFill>
          </a:endParaRPr>
        </a:p>
      </dsp:txBody>
      <dsp:txXfrm>
        <a:off x="67353" y="1730528"/>
        <a:ext cx="2467925" cy="1480755"/>
      </dsp:txXfrm>
    </dsp:sp>
    <dsp:sp modelId="{71C9A8C5-A31C-44B8-B5B9-9604CB7EC0CC}">
      <dsp:nvSpPr>
        <dsp:cNvPr id="0" name=""/>
        <dsp:cNvSpPr/>
      </dsp:nvSpPr>
      <dsp:spPr>
        <a:xfrm>
          <a:off x="67353" y="3458076"/>
          <a:ext cx="2467925" cy="148075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Nahrung: Insekten und Spinnen.</a:t>
          </a:r>
          <a:endParaRPr lang="de-CH" sz="1500" kern="1200" dirty="0">
            <a:solidFill>
              <a:srgbClr val="FFC000"/>
            </a:solidFill>
          </a:endParaRPr>
        </a:p>
      </dsp:txBody>
      <dsp:txXfrm>
        <a:off x="67353" y="3458076"/>
        <a:ext cx="2467925" cy="1480755"/>
      </dsp:txXfrm>
    </dsp:sp>
    <dsp:sp modelId="{C2FA2505-6668-4398-B209-3A4D0D9E0BAB}">
      <dsp:nvSpPr>
        <dsp:cNvPr id="0" name=""/>
        <dsp:cNvSpPr/>
      </dsp:nvSpPr>
      <dsp:spPr>
        <a:xfrm>
          <a:off x="67353" y="5185624"/>
          <a:ext cx="2467925" cy="148075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Verhalten: </a:t>
          </a:r>
          <a:r>
            <a:rPr lang="de-CH" sz="1500" kern="1200" dirty="0" err="1" smtClean="0">
              <a:solidFill>
                <a:srgbClr val="FFC000"/>
              </a:solidFill>
            </a:rPr>
            <a:t>Kurzstreckenzieher</a:t>
          </a:r>
          <a:r>
            <a:rPr lang="de-CH" sz="1500" kern="1200" dirty="0" smtClean="0">
              <a:solidFill>
                <a:srgbClr val="FFC000"/>
              </a:solidFill>
            </a:rPr>
            <a:t> und Jahresvogel, baut im Frühling mehrere Kugelnester, die er dem Weibchen zeigt. Das beste wird für die Brut verwendet.</a:t>
          </a:r>
          <a:endParaRPr lang="de-CH" sz="1500" kern="1200" dirty="0">
            <a:solidFill>
              <a:srgbClr val="FFC000"/>
            </a:solidFill>
          </a:endParaRPr>
        </a:p>
      </dsp:txBody>
      <dsp:txXfrm>
        <a:off x="67353" y="5185624"/>
        <a:ext cx="2467925" cy="14807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7A3C1-3F48-44E0-A3BC-BC82366F518F}">
      <dsp:nvSpPr>
        <dsp:cNvPr id="0" name=""/>
        <dsp:cNvSpPr/>
      </dsp:nvSpPr>
      <dsp:spPr>
        <a:xfrm>
          <a:off x="87686" y="2305"/>
          <a:ext cx="2427259" cy="145635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Der Kleiber ist ein typischer Waldvogel, der emsig die Bäume hoch – und herunterklettert.</a:t>
          </a:r>
          <a:endParaRPr lang="de-CH" sz="1500" kern="1200" dirty="0">
            <a:solidFill>
              <a:srgbClr val="FFC000"/>
            </a:solidFill>
          </a:endParaRPr>
        </a:p>
      </dsp:txBody>
      <dsp:txXfrm>
        <a:off x="87686" y="2305"/>
        <a:ext cx="2427259" cy="1456355"/>
      </dsp:txXfrm>
    </dsp:sp>
    <dsp:sp modelId="{24AA5873-EE94-4A7B-9923-3570453B1627}">
      <dsp:nvSpPr>
        <dsp:cNvPr id="0" name=""/>
        <dsp:cNvSpPr/>
      </dsp:nvSpPr>
      <dsp:spPr>
        <a:xfrm>
          <a:off x="87686" y="1701386"/>
          <a:ext cx="2427259" cy="145635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Merkmale: Bauch orange, Rücken helles stahlblau, schwarzer Augenstreif, sehr kräftige und laute Stimme.</a:t>
          </a:r>
          <a:endParaRPr lang="de-CH" sz="1500" kern="1200" dirty="0">
            <a:solidFill>
              <a:srgbClr val="FFC000"/>
            </a:solidFill>
          </a:endParaRPr>
        </a:p>
      </dsp:txBody>
      <dsp:txXfrm>
        <a:off x="87686" y="1701386"/>
        <a:ext cx="2427259" cy="1456355"/>
      </dsp:txXfrm>
    </dsp:sp>
    <dsp:sp modelId="{2172A9E4-1253-4021-814B-0B6A744F9EE3}">
      <dsp:nvSpPr>
        <dsp:cNvPr id="0" name=""/>
        <dsp:cNvSpPr/>
      </dsp:nvSpPr>
      <dsp:spPr>
        <a:xfrm>
          <a:off x="87686" y="3400468"/>
          <a:ext cx="2427259" cy="145635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Nahrung: Insekten und Spinnen, die er in den Ritzen der Rinde findet.</a:t>
          </a:r>
          <a:endParaRPr lang="de-CH" sz="1500" kern="1200" dirty="0">
            <a:solidFill>
              <a:srgbClr val="FFC000"/>
            </a:solidFill>
          </a:endParaRPr>
        </a:p>
      </dsp:txBody>
      <dsp:txXfrm>
        <a:off x="87686" y="3400468"/>
        <a:ext cx="2427259" cy="1456355"/>
      </dsp:txXfrm>
    </dsp:sp>
    <dsp:sp modelId="{F4991876-F594-4B14-9B64-43CA6759921B}">
      <dsp:nvSpPr>
        <dsp:cNvPr id="0" name=""/>
        <dsp:cNvSpPr/>
      </dsp:nvSpPr>
      <dsp:spPr>
        <a:xfrm>
          <a:off x="87686" y="5099550"/>
          <a:ext cx="2427259" cy="145635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Verhalten: Standvogel, einziger Vogel, der den Baum auch kopfüber herunterklettern kann, klebt die Eingänge seiner Bruthöhle bis zur passenden Grösse zu.</a:t>
          </a:r>
          <a:endParaRPr lang="de-CH" sz="1500" kern="1200" dirty="0">
            <a:solidFill>
              <a:srgbClr val="FFC000"/>
            </a:solidFill>
          </a:endParaRPr>
        </a:p>
      </dsp:txBody>
      <dsp:txXfrm>
        <a:off x="87686" y="5099550"/>
        <a:ext cx="2427259" cy="14563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0D24A-1490-4948-ADB8-93141A220D11}">
      <dsp:nvSpPr>
        <dsp:cNvPr id="0" name=""/>
        <dsp:cNvSpPr/>
      </dsp:nvSpPr>
      <dsp:spPr>
        <a:xfrm>
          <a:off x="2400" y="2460"/>
          <a:ext cx="2453814" cy="1472288"/>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rtl="0">
            <a:lnSpc>
              <a:spcPct val="90000"/>
            </a:lnSpc>
            <a:spcBef>
              <a:spcPct val="0"/>
            </a:spcBef>
            <a:spcAft>
              <a:spcPct val="35000"/>
            </a:spcAft>
          </a:pPr>
          <a:r>
            <a:rPr lang="de-CH" sz="1300" kern="1200" dirty="0" smtClean="0">
              <a:solidFill>
                <a:srgbClr val="FFC000"/>
              </a:solidFill>
            </a:rPr>
            <a:t>Der Buchfink ist mit Abstand der häufigste Vogel der Schweiz und trotzdem weniger bekannt als andere.</a:t>
          </a:r>
          <a:endParaRPr lang="de-CH" sz="1300" kern="1200" dirty="0">
            <a:solidFill>
              <a:srgbClr val="FFC000"/>
            </a:solidFill>
          </a:endParaRPr>
        </a:p>
      </dsp:txBody>
      <dsp:txXfrm>
        <a:off x="2400" y="2460"/>
        <a:ext cx="2453814" cy="1472288"/>
      </dsp:txXfrm>
    </dsp:sp>
    <dsp:sp modelId="{C19DDF41-96BB-40E6-9C90-67204E94A45F}">
      <dsp:nvSpPr>
        <dsp:cNvPr id="0" name=""/>
        <dsp:cNvSpPr/>
      </dsp:nvSpPr>
      <dsp:spPr>
        <a:xfrm>
          <a:off x="2400" y="1720130"/>
          <a:ext cx="2453814" cy="1472288"/>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rtl="0">
            <a:lnSpc>
              <a:spcPct val="90000"/>
            </a:lnSpc>
            <a:spcBef>
              <a:spcPct val="0"/>
            </a:spcBef>
            <a:spcAft>
              <a:spcPct val="35000"/>
            </a:spcAft>
          </a:pPr>
          <a:r>
            <a:rPr lang="de-CH" sz="1300" kern="1200" dirty="0" smtClean="0">
              <a:solidFill>
                <a:srgbClr val="FFC000"/>
              </a:solidFill>
            </a:rPr>
            <a:t>Merkmale: Männchen sehr farbig mit blauer Kopfplatte und lachsfarbener Brust, Weibchen eher schlicht beige mit Streifen.</a:t>
          </a:r>
          <a:endParaRPr lang="de-CH" sz="1300" kern="1200" dirty="0">
            <a:solidFill>
              <a:srgbClr val="FFC000"/>
            </a:solidFill>
          </a:endParaRPr>
        </a:p>
      </dsp:txBody>
      <dsp:txXfrm>
        <a:off x="2400" y="1720130"/>
        <a:ext cx="2453814" cy="1472288"/>
      </dsp:txXfrm>
    </dsp:sp>
    <dsp:sp modelId="{CB47366C-156D-4E05-9588-7A643D471DD9}">
      <dsp:nvSpPr>
        <dsp:cNvPr id="0" name=""/>
        <dsp:cNvSpPr/>
      </dsp:nvSpPr>
      <dsp:spPr>
        <a:xfrm>
          <a:off x="2400" y="3437800"/>
          <a:ext cx="2453814" cy="1472288"/>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rtl="0">
            <a:lnSpc>
              <a:spcPct val="90000"/>
            </a:lnSpc>
            <a:spcBef>
              <a:spcPct val="0"/>
            </a:spcBef>
            <a:spcAft>
              <a:spcPct val="35000"/>
            </a:spcAft>
          </a:pPr>
          <a:r>
            <a:rPr lang="de-CH" sz="1300" kern="1200" dirty="0" smtClean="0">
              <a:solidFill>
                <a:srgbClr val="FFC000"/>
              </a:solidFill>
            </a:rPr>
            <a:t>Nahrung: Samen, Insekten</a:t>
          </a:r>
          <a:endParaRPr lang="de-CH" sz="1300" kern="1200" dirty="0">
            <a:solidFill>
              <a:srgbClr val="FFC000"/>
            </a:solidFill>
          </a:endParaRPr>
        </a:p>
      </dsp:txBody>
      <dsp:txXfrm>
        <a:off x="2400" y="3437800"/>
        <a:ext cx="2453814" cy="1472288"/>
      </dsp:txXfrm>
    </dsp:sp>
    <dsp:sp modelId="{176215D0-73CD-44DE-888C-384A885435AD}">
      <dsp:nvSpPr>
        <dsp:cNvPr id="0" name=""/>
        <dsp:cNvSpPr/>
      </dsp:nvSpPr>
      <dsp:spPr>
        <a:xfrm>
          <a:off x="2400" y="5155470"/>
          <a:ext cx="2453814" cy="1472288"/>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rtl="0">
            <a:lnSpc>
              <a:spcPct val="90000"/>
            </a:lnSpc>
            <a:spcBef>
              <a:spcPct val="0"/>
            </a:spcBef>
            <a:spcAft>
              <a:spcPct val="35000"/>
            </a:spcAft>
          </a:pPr>
          <a:r>
            <a:rPr lang="de-CH" sz="1300" kern="1200" dirty="0" smtClean="0">
              <a:solidFill>
                <a:srgbClr val="FFC000"/>
              </a:solidFill>
            </a:rPr>
            <a:t>Verhalten: Vor allem die Weibchen ziehen im Winter weg, die Männchen besetzen das Revier bereits für das nächste Jahr. Hier überwintern dafür weiter nördlich lebende Weibchen.</a:t>
          </a:r>
          <a:endParaRPr lang="de-CH" sz="1300" kern="1200" dirty="0">
            <a:solidFill>
              <a:srgbClr val="FFC000"/>
            </a:solidFill>
          </a:endParaRPr>
        </a:p>
      </dsp:txBody>
      <dsp:txXfrm>
        <a:off x="2400" y="5155470"/>
        <a:ext cx="2453814" cy="14722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9AA89-4902-461F-9E14-5F7C7E4478A1}">
      <dsp:nvSpPr>
        <dsp:cNvPr id="0" name=""/>
        <dsp:cNvSpPr/>
      </dsp:nvSpPr>
      <dsp:spPr>
        <a:xfrm>
          <a:off x="30891" y="1744"/>
          <a:ext cx="2468841" cy="1481304"/>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Die Rohrammer ist ein typischer Schilfbewohner und daher nicht sehr häufig.</a:t>
          </a:r>
          <a:endParaRPr lang="de-CH" sz="1600" kern="1200" dirty="0">
            <a:solidFill>
              <a:srgbClr val="FFC000"/>
            </a:solidFill>
          </a:endParaRPr>
        </a:p>
      </dsp:txBody>
      <dsp:txXfrm>
        <a:off x="30891" y="1744"/>
        <a:ext cx="2468841" cy="1481304"/>
      </dsp:txXfrm>
    </dsp:sp>
    <dsp:sp modelId="{6211BFD9-5545-4E7E-8A56-BC7F326EF85F}">
      <dsp:nvSpPr>
        <dsp:cNvPr id="0" name=""/>
        <dsp:cNvSpPr/>
      </dsp:nvSpPr>
      <dsp:spPr>
        <a:xfrm>
          <a:off x="30891" y="1729933"/>
          <a:ext cx="2468841" cy="1481304"/>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Merkmale: Aussehen </a:t>
          </a:r>
          <a:r>
            <a:rPr lang="de-CH" sz="1600" kern="1200" dirty="0" err="1" smtClean="0">
              <a:solidFill>
                <a:srgbClr val="FFC000"/>
              </a:solidFill>
            </a:rPr>
            <a:t>ähn-lich</a:t>
          </a:r>
          <a:r>
            <a:rPr lang="de-CH" sz="1600" kern="1200" dirty="0" smtClean="0">
              <a:solidFill>
                <a:srgbClr val="FFC000"/>
              </a:solidFill>
            </a:rPr>
            <a:t> wie Spatz, Männchen mit schwarzem Kopf und Bart.</a:t>
          </a:r>
          <a:endParaRPr lang="de-CH" sz="1600" kern="1200" dirty="0">
            <a:solidFill>
              <a:srgbClr val="FFC000"/>
            </a:solidFill>
          </a:endParaRPr>
        </a:p>
      </dsp:txBody>
      <dsp:txXfrm>
        <a:off x="30891" y="1729933"/>
        <a:ext cx="2468841" cy="1481304"/>
      </dsp:txXfrm>
    </dsp:sp>
    <dsp:sp modelId="{2E8E33E5-8308-4433-9329-5A8A55CD5589}">
      <dsp:nvSpPr>
        <dsp:cNvPr id="0" name=""/>
        <dsp:cNvSpPr/>
      </dsp:nvSpPr>
      <dsp:spPr>
        <a:xfrm>
          <a:off x="30891" y="3458122"/>
          <a:ext cx="2468841" cy="1481304"/>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Nahrung: Samen, Insekten</a:t>
          </a:r>
          <a:endParaRPr lang="de-CH" sz="1600" kern="1200" dirty="0">
            <a:solidFill>
              <a:srgbClr val="FFC000"/>
            </a:solidFill>
          </a:endParaRPr>
        </a:p>
      </dsp:txBody>
      <dsp:txXfrm>
        <a:off x="30891" y="3458122"/>
        <a:ext cx="2468841" cy="1481304"/>
      </dsp:txXfrm>
    </dsp:sp>
    <dsp:sp modelId="{F8319AB5-66E3-441D-A656-78E27E4E615A}">
      <dsp:nvSpPr>
        <dsp:cNvPr id="0" name=""/>
        <dsp:cNvSpPr/>
      </dsp:nvSpPr>
      <dsp:spPr>
        <a:xfrm>
          <a:off x="30891" y="5186310"/>
          <a:ext cx="2468841" cy="1481304"/>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Verhalten: </a:t>
          </a:r>
          <a:r>
            <a:rPr lang="de-CH" sz="1600" kern="1200" dirty="0" err="1" smtClean="0">
              <a:solidFill>
                <a:srgbClr val="FFC000"/>
              </a:solidFill>
            </a:rPr>
            <a:t>Kurzstreckenzieher</a:t>
          </a:r>
          <a:r>
            <a:rPr lang="de-CH" sz="1600" kern="1200" dirty="0" smtClean="0">
              <a:solidFill>
                <a:srgbClr val="FFC000"/>
              </a:solidFill>
            </a:rPr>
            <a:t>, der bereits früh wieder im Brutgebiet anzutreffen ist. Sitzt häufig auf Schilf-</a:t>
          </a:r>
          <a:r>
            <a:rPr lang="de-CH" sz="1600" kern="1200" dirty="0" err="1" smtClean="0">
              <a:solidFill>
                <a:srgbClr val="FFC000"/>
              </a:solidFill>
            </a:rPr>
            <a:t>halmen</a:t>
          </a:r>
          <a:r>
            <a:rPr lang="de-CH" sz="1600" kern="1200" dirty="0" smtClean="0">
              <a:solidFill>
                <a:srgbClr val="FFC000"/>
              </a:solidFill>
            </a:rPr>
            <a:t>.</a:t>
          </a:r>
          <a:endParaRPr lang="de-CH" sz="1600" kern="1200" dirty="0">
            <a:solidFill>
              <a:srgbClr val="FFC000"/>
            </a:solidFill>
          </a:endParaRPr>
        </a:p>
      </dsp:txBody>
      <dsp:txXfrm>
        <a:off x="30891" y="5186310"/>
        <a:ext cx="2468841" cy="14813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270D5-ADCD-4559-893A-874FFD971707}">
      <dsp:nvSpPr>
        <dsp:cNvPr id="0" name=""/>
        <dsp:cNvSpPr/>
      </dsp:nvSpPr>
      <dsp:spPr>
        <a:xfrm>
          <a:off x="51165" y="217"/>
          <a:ext cx="2453445" cy="1472067"/>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Die Rabenkrähe ist ein Charaktervogel des Kulturlands und kommt in fast allen Lebensräumen häufig vor.</a:t>
          </a:r>
          <a:endParaRPr lang="de-CH" sz="1500" kern="1200" dirty="0">
            <a:solidFill>
              <a:srgbClr val="FFC000"/>
            </a:solidFill>
          </a:endParaRPr>
        </a:p>
      </dsp:txBody>
      <dsp:txXfrm>
        <a:off x="51165" y="217"/>
        <a:ext cx="2453445" cy="1472067"/>
      </dsp:txXfrm>
    </dsp:sp>
    <dsp:sp modelId="{B9CD1B1D-7DEE-43C4-A8ED-724EEB648DE6}">
      <dsp:nvSpPr>
        <dsp:cNvPr id="0" name=""/>
        <dsp:cNvSpPr/>
      </dsp:nvSpPr>
      <dsp:spPr>
        <a:xfrm>
          <a:off x="51165" y="1717628"/>
          <a:ext cx="2453445" cy="1472067"/>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Aussehen: völlig schwarz, Männchen und Weibchen nicht unterscheidbar.</a:t>
          </a:r>
          <a:endParaRPr lang="de-CH" sz="1500" kern="1200" dirty="0">
            <a:solidFill>
              <a:srgbClr val="FFC000"/>
            </a:solidFill>
          </a:endParaRPr>
        </a:p>
      </dsp:txBody>
      <dsp:txXfrm>
        <a:off x="51165" y="1717628"/>
        <a:ext cx="2453445" cy="1472067"/>
      </dsp:txXfrm>
    </dsp:sp>
    <dsp:sp modelId="{32DBC719-4CF9-420D-B08C-1902B7CE9709}">
      <dsp:nvSpPr>
        <dsp:cNvPr id="0" name=""/>
        <dsp:cNvSpPr/>
      </dsp:nvSpPr>
      <dsp:spPr>
        <a:xfrm>
          <a:off x="51165" y="3435040"/>
          <a:ext cx="2453445" cy="1472067"/>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Nahrung: Allesfresser, sehr anpassungsfähig.</a:t>
          </a:r>
          <a:endParaRPr lang="de-CH" sz="1500" kern="1200" dirty="0">
            <a:solidFill>
              <a:srgbClr val="FFC000"/>
            </a:solidFill>
          </a:endParaRPr>
        </a:p>
      </dsp:txBody>
      <dsp:txXfrm>
        <a:off x="51165" y="3435040"/>
        <a:ext cx="2453445" cy="1472067"/>
      </dsp:txXfrm>
    </dsp:sp>
    <dsp:sp modelId="{B4D55ADF-9AB4-4411-BD34-0ECB9809E204}">
      <dsp:nvSpPr>
        <dsp:cNvPr id="0" name=""/>
        <dsp:cNvSpPr/>
      </dsp:nvSpPr>
      <dsp:spPr>
        <a:xfrm>
          <a:off x="51165" y="5152451"/>
          <a:ext cx="2453445" cy="1472067"/>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Verhalten: Die teilweise unbeliebten Krähen sind sehr intelligente Vögel, wie Versuche beweisen. Sie sind gesellig und treten im Winter häufig in Schwärmen auf.</a:t>
          </a:r>
          <a:endParaRPr lang="de-CH" sz="1500" kern="1200" dirty="0">
            <a:solidFill>
              <a:srgbClr val="FFC000"/>
            </a:solidFill>
          </a:endParaRPr>
        </a:p>
      </dsp:txBody>
      <dsp:txXfrm>
        <a:off x="51165" y="5152451"/>
        <a:ext cx="2453445" cy="14720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E315E-BEB8-40F2-A058-21CF4DECAB50}">
      <dsp:nvSpPr>
        <dsp:cNvPr id="0" name=""/>
        <dsp:cNvSpPr/>
      </dsp:nvSpPr>
      <dsp:spPr>
        <a:xfrm>
          <a:off x="74978" y="1255"/>
          <a:ext cx="2452675" cy="147160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Die Rauchschwalbe brütet meistens in Ställen von Bauernhöfen und ist ein äusserst geschickter Flugkünstler.</a:t>
          </a:r>
          <a:endParaRPr lang="de-CH" sz="1600" kern="1200" dirty="0">
            <a:solidFill>
              <a:srgbClr val="FFC000"/>
            </a:solidFill>
          </a:endParaRPr>
        </a:p>
      </dsp:txBody>
      <dsp:txXfrm>
        <a:off x="74978" y="1255"/>
        <a:ext cx="2452675" cy="1471605"/>
      </dsp:txXfrm>
    </dsp:sp>
    <dsp:sp modelId="{BB3C1BD4-6D26-4562-8EDA-EDE839C466AB}">
      <dsp:nvSpPr>
        <dsp:cNvPr id="0" name=""/>
        <dsp:cNvSpPr/>
      </dsp:nvSpPr>
      <dsp:spPr>
        <a:xfrm>
          <a:off x="74978" y="1718128"/>
          <a:ext cx="2452675" cy="147160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Merkmale: rostrote Kehle, weisser Bauch und dunkler Rücken, langer, gegabelter Schwanz, sehr gesellig</a:t>
          </a:r>
          <a:endParaRPr lang="de-CH" sz="1600" kern="1200" dirty="0">
            <a:solidFill>
              <a:srgbClr val="FFC000"/>
            </a:solidFill>
          </a:endParaRPr>
        </a:p>
      </dsp:txBody>
      <dsp:txXfrm>
        <a:off x="74978" y="1718128"/>
        <a:ext cx="2452675" cy="1471605"/>
      </dsp:txXfrm>
    </dsp:sp>
    <dsp:sp modelId="{FFDEB5BD-611A-4ED4-B70A-13BC23F0684D}">
      <dsp:nvSpPr>
        <dsp:cNvPr id="0" name=""/>
        <dsp:cNvSpPr/>
      </dsp:nvSpPr>
      <dsp:spPr>
        <a:xfrm>
          <a:off x="74978" y="3435001"/>
          <a:ext cx="2452675" cy="147160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Nahrung: Insekten, die sie während des Flugs fängt und frisst, Spinnen.</a:t>
          </a:r>
          <a:endParaRPr lang="de-CH" sz="1600" kern="1200" dirty="0">
            <a:solidFill>
              <a:srgbClr val="FFC000"/>
            </a:solidFill>
          </a:endParaRPr>
        </a:p>
      </dsp:txBody>
      <dsp:txXfrm>
        <a:off x="74978" y="3435001"/>
        <a:ext cx="2452675" cy="1471605"/>
      </dsp:txXfrm>
    </dsp:sp>
    <dsp:sp modelId="{CCA5A493-47F8-45B2-8C31-78BAA423946C}">
      <dsp:nvSpPr>
        <dsp:cNvPr id="0" name=""/>
        <dsp:cNvSpPr/>
      </dsp:nvSpPr>
      <dsp:spPr>
        <a:xfrm>
          <a:off x="74978" y="5151874"/>
          <a:ext cx="2452675" cy="147160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de-CH" sz="1600" kern="1200" dirty="0" smtClean="0">
              <a:solidFill>
                <a:srgbClr val="FFC000"/>
              </a:solidFill>
            </a:rPr>
            <a:t>Verhalten: zieht im Herbst weit in den Süden, wo es immer genug Insekten gibt, baut ein kunstvolles Nest aus Erdklumpen und bewohnt auch Nisthilfen.</a:t>
          </a:r>
          <a:endParaRPr lang="de-CH" sz="1600" kern="1200" dirty="0">
            <a:solidFill>
              <a:srgbClr val="FFC000"/>
            </a:solidFill>
          </a:endParaRPr>
        </a:p>
      </dsp:txBody>
      <dsp:txXfrm>
        <a:off x="74978" y="5151874"/>
        <a:ext cx="2452675" cy="14716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D9D86-B0C2-4C10-9EA9-4BB6B990FEAD}">
      <dsp:nvSpPr>
        <dsp:cNvPr id="0" name=""/>
        <dsp:cNvSpPr/>
      </dsp:nvSpPr>
      <dsp:spPr>
        <a:xfrm>
          <a:off x="17299" y="1049"/>
          <a:ext cx="2496025" cy="149761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Die Mehlschwalbe ist ein typischer Vogel unserer Siedlungen.</a:t>
          </a:r>
          <a:endParaRPr lang="de-CH" sz="1500" kern="1200" dirty="0">
            <a:solidFill>
              <a:srgbClr val="FFC000"/>
            </a:solidFill>
          </a:endParaRPr>
        </a:p>
      </dsp:txBody>
      <dsp:txXfrm>
        <a:off x="17299" y="1049"/>
        <a:ext cx="2496025" cy="1497615"/>
      </dsp:txXfrm>
    </dsp:sp>
    <dsp:sp modelId="{4F3D545D-0174-4295-BFC4-C6635C9B69D5}">
      <dsp:nvSpPr>
        <dsp:cNvPr id="0" name=""/>
        <dsp:cNvSpPr/>
      </dsp:nvSpPr>
      <dsp:spPr>
        <a:xfrm>
          <a:off x="17299" y="1748267"/>
          <a:ext cx="2496025" cy="149761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Merkmale: weisser Bauch, dunkle Oberseite, kurzer Schwanz</a:t>
          </a:r>
          <a:endParaRPr lang="de-CH" sz="1500" kern="1200" dirty="0">
            <a:solidFill>
              <a:srgbClr val="FFC000"/>
            </a:solidFill>
          </a:endParaRPr>
        </a:p>
      </dsp:txBody>
      <dsp:txXfrm>
        <a:off x="17299" y="1748267"/>
        <a:ext cx="2496025" cy="1497615"/>
      </dsp:txXfrm>
    </dsp:sp>
    <dsp:sp modelId="{2ACD2D94-BE3F-4F18-90C6-32B84088121C}">
      <dsp:nvSpPr>
        <dsp:cNvPr id="0" name=""/>
        <dsp:cNvSpPr/>
      </dsp:nvSpPr>
      <dsp:spPr>
        <a:xfrm>
          <a:off x="17299" y="3495485"/>
          <a:ext cx="2496025" cy="149761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Nahrung: Insekten, die sie im Flug fängt</a:t>
          </a:r>
          <a:endParaRPr lang="de-CH" sz="1500" kern="1200" dirty="0">
            <a:solidFill>
              <a:srgbClr val="FFC000"/>
            </a:solidFill>
          </a:endParaRPr>
        </a:p>
      </dsp:txBody>
      <dsp:txXfrm>
        <a:off x="17299" y="3495485"/>
        <a:ext cx="2496025" cy="1497615"/>
      </dsp:txXfrm>
    </dsp:sp>
    <dsp:sp modelId="{32C74A75-21AC-4893-9911-2CE3DBA45E20}">
      <dsp:nvSpPr>
        <dsp:cNvPr id="0" name=""/>
        <dsp:cNvSpPr/>
      </dsp:nvSpPr>
      <dsp:spPr>
        <a:xfrm>
          <a:off x="17299" y="5242703"/>
          <a:ext cx="2496025" cy="1497615"/>
        </a:xfrm>
        <a:prstGeom prst="rect">
          <a:avLst/>
        </a:prstGeom>
        <a:noFill/>
        <a:ln w="25400" cap="flat" cmpd="sng" algn="ctr">
          <a:solidFill>
            <a:srgbClr val="FF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de-CH" sz="1500" kern="1200" dirty="0" smtClean="0">
              <a:solidFill>
                <a:srgbClr val="FFC000"/>
              </a:solidFill>
            </a:rPr>
            <a:t>Verhalten: </a:t>
          </a:r>
          <a:r>
            <a:rPr lang="de-CH" sz="1500" kern="1200" dirty="0" err="1" smtClean="0">
              <a:solidFill>
                <a:srgbClr val="FFC000"/>
              </a:solidFill>
            </a:rPr>
            <a:t>Langstreckenzieher</a:t>
          </a:r>
          <a:r>
            <a:rPr lang="de-CH" sz="1500" kern="1200" dirty="0" smtClean="0">
              <a:solidFill>
                <a:srgbClr val="FFC000"/>
              </a:solidFill>
            </a:rPr>
            <a:t>, der im Herbst bis ins zentrale und südliche Afrika fliegt. Ursprünglich Felsenbrüter, der in den Gebäuden Ersatz für Brutfelsen findet.</a:t>
          </a:r>
          <a:endParaRPr lang="de-CH" sz="1500" kern="1200" dirty="0">
            <a:solidFill>
              <a:srgbClr val="FFC000"/>
            </a:solidFill>
          </a:endParaRPr>
        </a:p>
      </dsp:txBody>
      <dsp:txXfrm>
        <a:off x="17299" y="5242703"/>
        <a:ext cx="2496025" cy="14976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10">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1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1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1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1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1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16">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6">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7">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8">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9">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4AEC28-ACB7-4733-8C26-90CA47ECC047}" type="datetimeFigureOut">
              <a:rPr lang="de-CH" smtClean="0"/>
              <a:pPr/>
              <a:t>26.12.2012</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1FC793-BCD1-4EDD-AC26-BE264E412D8E}" type="slidenum">
              <a:rPr lang="de-CH" smtClean="0"/>
              <a:pPr/>
              <a:t>‹Nr.›</a:t>
            </a:fld>
            <a:endParaRPr lang="de-CH"/>
          </a:p>
        </p:txBody>
      </p:sp>
    </p:spTree>
    <p:extLst>
      <p:ext uri="{BB962C8B-B14F-4D97-AF65-F5344CB8AC3E}">
        <p14:creationId xmlns:p14="http://schemas.microsoft.com/office/powerpoint/2010/main" val="3205491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471FC793-BCD1-4EDD-AC26-BE264E412D8E}" type="slidenum">
              <a:rPr lang="de-CH" smtClean="0"/>
              <a:pPr/>
              <a:t>1</a:t>
            </a:fld>
            <a:endParaRPr lang="de-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FD0FE3D3-F978-4CC2-B103-32B308554BB3}" type="datetimeFigureOut">
              <a:rPr lang="de-CH" smtClean="0"/>
              <a:pPr/>
              <a:t>26.12.2012</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C6F15AEB-D095-4D42-9F2B-311886DBFA19}" type="slidenum">
              <a:rPr lang="de-CH" smtClean="0"/>
              <a:pPr/>
              <a:t>‹Nr.›</a:t>
            </a:fld>
            <a:endParaRPr lang="de-C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FE3D3-F978-4CC2-B103-32B308554BB3}" type="datetimeFigureOut">
              <a:rPr lang="de-CH" smtClean="0"/>
              <a:pPr/>
              <a:t>26.12.2012</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15AEB-D095-4D42-9F2B-311886DBFA19}" type="slidenum">
              <a:rPr lang="de-CH" smtClean="0"/>
              <a:pPr/>
              <a:t>‹Nr.›</a:t>
            </a:fld>
            <a:endParaRPr lang="de-CH"/>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26.png"/><Relationship Id="rId4" Type="http://schemas.openxmlformats.org/officeDocument/2006/relationships/diagramData" Target="../diagrams/data8.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diagramQuickStyle" Target="../diagrams/quickStyle9.xml"/><Relationship Id="rId11" Type="http://schemas.openxmlformats.org/officeDocument/2006/relationships/image" Target="../media/image29.png"/><Relationship Id="rId5" Type="http://schemas.openxmlformats.org/officeDocument/2006/relationships/diagramLayout" Target="../diagrams/layout9.xml"/><Relationship Id="rId10" Type="http://schemas.openxmlformats.org/officeDocument/2006/relationships/image" Target="../media/image28.png"/><Relationship Id="rId4" Type="http://schemas.openxmlformats.org/officeDocument/2006/relationships/diagramData" Target="../diagrams/data9.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2.xml"/><Relationship Id="rId7" Type="http://schemas.openxmlformats.org/officeDocument/2006/relationships/diagramColors" Target="../diagrams/colors10.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image" Target="../media/image31.png"/><Relationship Id="rId4" Type="http://schemas.openxmlformats.org/officeDocument/2006/relationships/diagramData" Target="../diagrams/data10.xm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diagramColors" Target="../diagrams/colors11.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33.png"/><Relationship Id="rId4" Type="http://schemas.openxmlformats.org/officeDocument/2006/relationships/diagramData" Target="../diagrams/data11.xml"/><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35.png"/><Relationship Id="rId4" Type="http://schemas.openxmlformats.org/officeDocument/2006/relationships/diagramData" Target="../diagrams/data12.xml"/><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36.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7.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slideLayout" Target="../slideLayouts/slideLayout2.xml"/><Relationship Id="rId7" Type="http://schemas.openxmlformats.org/officeDocument/2006/relationships/diagramColors" Target="../diagrams/colors15.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39.png"/><Relationship Id="rId4" Type="http://schemas.openxmlformats.org/officeDocument/2006/relationships/diagramData" Target="../diagrams/data15.xml"/><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slideLayout" Target="../slideLayouts/slideLayout2.xml"/><Relationship Id="rId7" Type="http://schemas.openxmlformats.org/officeDocument/2006/relationships/diagramColors" Target="../diagrams/colors16.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41.png"/><Relationship Id="rId4" Type="http://schemas.openxmlformats.org/officeDocument/2006/relationships/diagramData" Target="../diagrams/data16.xml"/><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9.png"/><Relationship Id="rId4" Type="http://schemas.openxmlformats.org/officeDocument/2006/relationships/diagramData" Target="../diagrams/data1.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diagramQuickStyle" Target="../diagrams/quickStyle2.xml"/><Relationship Id="rId11" Type="http://schemas.openxmlformats.org/officeDocument/2006/relationships/image" Target="../media/image12.png"/><Relationship Id="rId5" Type="http://schemas.openxmlformats.org/officeDocument/2006/relationships/diagramLayout" Target="../diagrams/layout2.xml"/><Relationship Id="rId10" Type="http://schemas.openxmlformats.org/officeDocument/2006/relationships/image" Target="../media/image11.png"/><Relationship Id="rId4" Type="http://schemas.openxmlformats.org/officeDocument/2006/relationships/diagramData" Target="../diagrams/data2.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4.png"/><Relationship Id="rId4" Type="http://schemas.openxmlformats.org/officeDocument/2006/relationships/diagramData" Target="../diagrams/data3.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16.png"/><Relationship Id="rId4" Type="http://schemas.openxmlformats.org/officeDocument/2006/relationships/diagramData" Target="../diagrams/data4.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18.png"/><Relationship Id="rId4" Type="http://schemas.openxmlformats.org/officeDocument/2006/relationships/diagramData" Target="../diagrams/data5.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12" Type="http://schemas.openxmlformats.org/officeDocument/2006/relationships/image" Target="../media/image2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Layout" Target="../diagrams/layout6.xml"/><Relationship Id="rId11" Type="http://schemas.openxmlformats.org/officeDocument/2006/relationships/image" Target="../media/image21.png"/><Relationship Id="rId5" Type="http://schemas.openxmlformats.org/officeDocument/2006/relationships/diagramData" Target="../diagrams/data6.xml"/><Relationship Id="rId10" Type="http://schemas.openxmlformats.org/officeDocument/2006/relationships/image" Target="../media/image20.png"/><Relationship Id="rId4" Type="http://schemas.openxmlformats.org/officeDocument/2006/relationships/image" Target="../media/image19.png"/><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file:///C:\Users\Katasaris\Desktop\Pr&#228;sentation\Rabenkr&#228;he.wav" TargetMode="External"/><Relationship Id="rId1" Type="http://schemas.microsoft.com/office/2007/relationships/media" Target="file:///C:\Users\Katasaris\Desktop\Pr&#228;sentation\Rabenkr&#228;he.wav" TargetMode="Externa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24.png"/><Relationship Id="rId4" Type="http://schemas.openxmlformats.org/officeDocument/2006/relationships/diagramData" Target="../diagrams/data7.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332656"/>
            <a:ext cx="8077200" cy="793232"/>
          </a:xfrm>
          <a:noFill/>
        </p:spPr>
        <p:txBody>
          <a:bodyPr/>
          <a:lstStyle/>
          <a:p>
            <a:pPr algn="ctr"/>
            <a:r>
              <a:rPr lang="de-CH" dirty="0" smtClean="0">
                <a:solidFill>
                  <a:srgbClr val="FFCC00"/>
                </a:solidFill>
              </a:rPr>
              <a:t>Vögel am Bellacher Weiher</a:t>
            </a:r>
            <a:endParaRPr lang="de-CH" dirty="0">
              <a:solidFill>
                <a:srgbClr val="FFCC00"/>
              </a:solidFill>
            </a:endParaRPr>
          </a:p>
        </p:txBody>
      </p:sp>
      <p:sp>
        <p:nvSpPr>
          <p:cNvPr id="3" name="Untertitel 2"/>
          <p:cNvSpPr>
            <a:spLocks noGrp="1"/>
          </p:cNvSpPr>
          <p:nvPr>
            <p:ph type="subTitle" idx="1"/>
          </p:nvPr>
        </p:nvSpPr>
        <p:spPr>
          <a:xfrm>
            <a:off x="611560" y="5661248"/>
            <a:ext cx="8077200" cy="619496"/>
          </a:xfrm>
        </p:spPr>
        <p:txBody>
          <a:bodyPr>
            <a:noAutofit/>
          </a:bodyPr>
          <a:lstStyle/>
          <a:p>
            <a:pPr>
              <a:spcBef>
                <a:spcPct val="0"/>
              </a:spcBef>
            </a:pPr>
            <a:r>
              <a:rPr lang="de-CH" sz="2800" dirty="0">
                <a:solidFill>
                  <a:srgbClr val="FFCC00"/>
                </a:solidFill>
                <a:latin typeface="+mj-lt"/>
                <a:ea typeface="+mj-ea"/>
                <a:cs typeface="+mj-cs"/>
              </a:rPr>
              <a:t>Teil 2: Vögel in Wald und Feld rund um den Weiher</a:t>
            </a:r>
          </a:p>
        </p:txBody>
      </p:sp>
      <p:pic>
        <p:nvPicPr>
          <p:cNvPr id="13318" name="Picture 6" descr="http://www.nvtherwil.ch/img/uploads/forum/0952b2e953b85bf28783e681da0265a9.jpg"/>
          <p:cNvPicPr>
            <a:picLocks noChangeAspect="1" noChangeArrowheads="1"/>
          </p:cNvPicPr>
          <p:nvPr/>
        </p:nvPicPr>
        <p:blipFill>
          <a:blip r:embed="rId3" cstate="print"/>
          <a:srcRect/>
          <a:stretch>
            <a:fillRect/>
          </a:stretch>
        </p:blipFill>
        <p:spPr bwMode="auto">
          <a:xfrm>
            <a:off x="6084168" y="3789040"/>
            <a:ext cx="2881418" cy="1819844"/>
          </a:xfrm>
          <a:prstGeom prst="rect">
            <a:avLst/>
          </a:prstGeom>
          <a:noFill/>
        </p:spPr>
      </p:pic>
      <p:pic>
        <p:nvPicPr>
          <p:cNvPr id="13374" name="Picture 62" descr="C:\Users\Oved und Susan Tavel\Dropbox\Zivi Bellach\Buntspecht.jpg"/>
          <p:cNvPicPr>
            <a:picLocks noChangeAspect="1" noChangeArrowheads="1"/>
          </p:cNvPicPr>
          <p:nvPr/>
        </p:nvPicPr>
        <p:blipFill>
          <a:blip r:embed="rId4" cstate="print"/>
          <a:srcRect/>
          <a:stretch>
            <a:fillRect/>
          </a:stretch>
        </p:blipFill>
        <p:spPr bwMode="auto">
          <a:xfrm>
            <a:off x="5652120" y="1772816"/>
            <a:ext cx="3079403" cy="2060622"/>
          </a:xfrm>
          <a:prstGeom prst="rect">
            <a:avLst/>
          </a:prstGeom>
          <a:noFill/>
        </p:spPr>
      </p:pic>
      <p:pic>
        <p:nvPicPr>
          <p:cNvPr id="13375" name="Picture 63" descr="C:\Users\Oved und Susan Tavel\Dropbox\Zivi Bellach\Graureiher.jpg"/>
          <p:cNvPicPr>
            <a:picLocks noChangeAspect="1" noChangeArrowheads="1"/>
          </p:cNvPicPr>
          <p:nvPr/>
        </p:nvPicPr>
        <p:blipFill>
          <a:blip r:embed="rId5" cstate="print"/>
          <a:srcRect/>
          <a:stretch>
            <a:fillRect/>
          </a:stretch>
        </p:blipFill>
        <p:spPr bwMode="auto">
          <a:xfrm>
            <a:off x="1943708" y="2636912"/>
            <a:ext cx="4408884" cy="2939256"/>
          </a:xfrm>
          <a:prstGeom prst="rect">
            <a:avLst/>
          </a:prstGeom>
          <a:noFill/>
        </p:spPr>
      </p:pic>
      <p:pic>
        <p:nvPicPr>
          <p:cNvPr id="13376" name="Picture 64" descr="C:\Users\Oved und Susan Tavel\Dropbox\Zivi Bellach\Blaumeise 3.jpg"/>
          <p:cNvPicPr>
            <a:picLocks noChangeAspect="1" noChangeArrowheads="1"/>
          </p:cNvPicPr>
          <p:nvPr/>
        </p:nvPicPr>
        <p:blipFill>
          <a:blip r:embed="rId6" cstate="print"/>
          <a:srcRect/>
          <a:stretch>
            <a:fillRect/>
          </a:stretch>
        </p:blipFill>
        <p:spPr bwMode="auto">
          <a:xfrm>
            <a:off x="611561" y="1052737"/>
            <a:ext cx="2600192" cy="1800200"/>
          </a:xfrm>
          <a:prstGeom prst="rect">
            <a:avLst/>
          </a:prstGeom>
          <a:noFill/>
        </p:spPr>
      </p:pic>
      <p:pic>
        <p:nvPicPr>
          <p:cNvPr id="13377" name="Picture 65" descr="C:\Users\Oved und Susan Tavel\Dropbox\Zivi Bellach\Zaunkönig.jpg"/>
          <p:cNvPicPr>
            <a:picLocks noChangeAspect="1" noChangeArrowheads="1"/>
          </p:cNvPicPr>
          <p:nvPr/>
        </p:nvPicPr>
        <p:blipFill>
          <a:blip r:embed="rId7" cstate="print"/>
          <a:srcRect/>
          <a:stretch>
            <a:fillRect/>
          </a:stretch>
        </p:blipFill>
        <p:spPr bwMode="auto">
          <a:xfrm>
            <a:off x="3203848" y="980728"/>
            <a:ext cx="2885653" cy="1932065"/>
          </a:xfrm>
          <a:prstGeom prst="rect">
            <a:avLst/>
          </a:prstGeom>
          <a:noFill/>
        </p:spPr>
      </p:pic>
      <p:pic>
        <p:nvPicPr>
          <p:cNvPr id="13378" name="Picture 66" descr="C:\Users\Oved und Susan Tavel\Dropbox\Zivi Bellach\Rohrammer+Weibchen.jpg"/>
          <p:cNvPicPr>
            <a:picLocks noChangeAspect="1" noChangeArrowheads="1"/>
          </p:cNvPicPr>
          <p:nvPr/>
        </p:nvPicPr>
        <p:blipFill>
          <a:blip r:embed="rId8" cstate="print"/>
          <a:srcRect l="23749" r="31781"/>
          <a:stretch>
            <a:fillRect/>
          </a:stretch>
        </p:blipFill>
        <p:spPr bwMode="auto">
          <a:xfrm>
            <a:off x="251520" y="2780928"/>
            <a:ext cx="1916136" cy="2884289"/>
          </a:xfrm>
          <a:prstGeom prst="rect">
            <a:avLst/>
          </a:prstGeom>
          <a:noFill/>
        </p:spPr>
      </p:pic>
    </p:spTree>
  </p:cSld>
  <p:clrMapOvr>
    <a:masterClrMapping/>
  </p:clrMapOvr>
  <p:transition advTm="5928">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CH" sz="5400" dirty="0" smtClean="0">
                <a:solidFill>
                  <a:srgbClr val="FFC000"/>
                </a:solidFill>
              </a:rPr>
              <a:t>           Rauchschwalbe</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505872" y="116632"/>
          <a:ext cx="2602632" cy="6624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6866" name="Picture 2"/>
          <p:cNvPicPr>
            <a:picLocks noChangeAspect="1" noChangeArrowheads="1"/>
          </p:cNvPicPr>
          <p:nvPr/>
        </p:nvPicPr>
        <p:blipFill>
          <a:blip r:embed="rId9" cstate="print"/>
          <a:srcRect/>
          <a:stretch>
            <a:fillRect/>
          </a:stretch>
        </p:blipFill>
        <p:spPr bwMode="auto">
          <a:xfrm>
            <a:off x="107504" y="1628800"/>
            <a:ext cx="6336704" cy="4241036"/>
          </a:xfrm>
          <a:prstGeom prst="rect">
            <a:avLst/>
          </a:prstGeom>
          <a:noFill/>
          <a:ln w="9525">
            <a:noFill/>
            <a:miter lim="800000"/>
            <a:headEnd/>
            <a:tailEnd/>
          </a:ln>
        </p:spPr>
      </p:pic>
      <p:pic>
        <p:nvPicPr>
          <p:cNvPr id="5" name="Rauchschwalb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763688" y="764704"/>
            <a:ext cx="304800" cy="304800"/>
          </a:xfrm>
          <a:prstGeom prst="rect">
            <a:avLst/>
          </a:prstGeom>
        </p:spPr>
      </p:pic>
    </p:spTree>
  </p:cSld>
  <p:clrMapOvr>
    <a:masterClrMapping/>
  </p:clrMapOvr>
  <p:transition advTm="24617">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5400" dirty="0" smtClean="0">
                <a:solidFill>
                  <a:srgbClr val="FFC000"/>
                </a:solidFill>
              </a:rPr>
              <a:t>Mehlschwalbe</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577880" y="72008"/>
          <a:ext cx="2530624" cy="6741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5842" name="Picture 2"/>
          <p:cNvPicPr>
            <a:picLocks noChangeAspect="1" noChangeArrowheads="1"/>
          </p:cNvPicPr>
          <p:nvPr/>
        </p:nvPicPr>
        <p:blipFill>
          <a:blip r:embed="rId9" cstate="print"/>
          <a:srcRect/>
          <a:stretch>
            <a:fillRect/>
          </a:stretch>
        </p:blipFill>
        <p:spPr bwMode="auto">
          <a:xfrm>
            <a:off x="107504" y="1196752"/>
            <a:ext cx="5112569" cy="3216271"/>
          </a:xfrm>
          <a:prstGeom prst="rect">
            <a:avLst/>
          </a:prstGeom>
          <a:noFill/>
          <a:ln w="9525">
            <a:noFill/>
            <a:miter lim="800000"/>
            <a:headEnd/>
            <a:tailEnd/>
          </a:ln>
        </p:spPr>
      </p:pic>
      <p:pic>
        <p:nvPicPr>
          <p:cNvPr id="35843" name="Picture 3"/>
          <p:cNvPicPr>
            <a:picLocks noChangeAspect="1" noChangeArrowheads="1"/>
          </p:cNvPicPr>
          <p:nvPr/>
        </p:nvPicPr>
        <p:blipFill>
          <a:blip r:embed="rId10" cstate="print"/>
          <a:srcRect l="21593" r="27513"/>
          <a:stretch>
            <a:fillRect/>
          </a:stretch>
        </p:blipFill>
        <p:spPr bwMode="auto">
          <a:xfrm>
            <a:off x="3975682" y="3429000"/>
            <a:ext cx="2468526" cy="3246245"/>
          </a:xfrm>
          <a:prstGeom prst="rect">
            <a:avLst/>
          </a:prstGeom>
          <a:noFill/>
          <a:ln w="9525">
            <a:noFill/>
            <a:miter lim="800000"/>
            <a:headEnd/>
            <a:tailEnd/>
          </a:ln>
        </p:spPr>
      </p:pic>
      <p:pic>
        <p:nvPicPr>
          <p:cNvPr id="6" name="Mehlschwalb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2051720" y="764704"/>
            <a:ext cx="304800" cy="304800"/>
          </a:xfrm>
          <a:prstGeom prst="rect">
            <a:avLst/>
          </a:prstGeom>
        </p:spPr>
      </p:pic>
    </p:spTree>
  </p:cSld>
  <p:clrMapOvr>
    <a:masterClrMapping/>
  </p:clrMapOvr>
  <p:transition advTm="2558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5400" dirty="0" smtClean="0">
                <a:solidFill>
                  <a:srgbClr val="FFC000"/>
                </a:solidFill>
              </a:rPr>
              <a:t>Feldsperling</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516216" y="72008"/>
          <a:ext cx="2520280" cy="6669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8914" name="Picture 2"/>
          <p:cNvPicPr>
            <a:picLocks noChangeAspect="1" noChangeArrowheads="1"/>
          </p:cNvPicPr>
          <p:nvPr/>
        </p:nvPicPr>
        <p:blipFill>
          <a:blip r:embed="rId9" cstate="print"/>
          <a:srcRect/>
          <a:stretch>
            <a:fillRect/>
          </a:stretch>
        </p:blipFill>
        <p:spPr bwMode="auto">
          <a:xfrm>
            <a:off x="72008" y="1733182"/>
            <a:ext cx="6372200" cy="4312986"/>
          </a:xfrm>
          <a:prstGeom prst="rect">
            <a:avLst/>
          </a:prstGeom>
          <a:noFill/>
          <a:ln w="9525">
            <a:noFill/>
            <a:miter lim="800000"/>
            <a:headEnd/>
            <a:tailEnd/>
          </a:ln>
        </p:spPr>
      </p:pic>
      <p:pic>
        <p:nvPicPr>
          <p:cNvPr id="5" name="Feldsperl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2339752" y="692696"/>
            <a:ext cx="304800" cy="304800"/>
          </a:xfrm>
          <a:prstGeom prst="rect">
            <a:avLst/>
          </a:prstGeom>
        </p:spPr>
      </p:pic>
    </p:spTree>
  </p:cSld>
  <p:clrMapOvr>
    <a:masterClrMapping/>
  </p:clrMapOvr>
  <p:transition advTm="2113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5400" dirty="0" smtClean="0">
                <a:solidFill>
                  <a:srgbClr val="FFC000"/>
                </a:solidFill>
              </a:rPr>
              <a:t>Kohlmeise</a:t>
            </a:r>
            <a:endParaRPr lang="de-CH" dirty="0">
              <a:solidFill>
                <a:srgbClr val="FFC000"/>
              </a:solidFill>
            </a:endParaRPr>
          </a:p>
        </p:txBody>
      </p:sp>
      <p:graphicFrame>
        <p:nvGraphicFramePr>
          <p:cNvPr id="4" name="Inhaltsplatzhalter 3"/>
          <p:cNvGraphicFramePr>
            <a:graphicFrameLocks noGrp="1"/>
          </p:cNvGraphicFramePr>
          <p:nvPr>
            <p:ph idx="1"/>
          </p:nvPr>
        </p:nvGraphicFramePr>
        <p:xfrm>
          <a:off x="6372200" y="116632"/>
          <a:ext cx="2880320" cy="6624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9938" name="Picture 2" descr="C:\Users\Oved und Susan Tavel\Dropbox\Zivi Bellach\Kohlmeise.jpg"/>
          <p:cNvPicPr>
            <a:picLocks noChangeAspect="1" noChangeArrowheads="1"/>
          </p:cNvPicPr>
          <p:nvPr/>
        </p:nvPicPr>
        <p:blipFill>
          <a:blip r:embed="rId9" cstate="print"/>
          <a:srcRect/>
          <a:stretch>
            <a:fillRect/>
          </a:stretch>
        </p:blipFill>
        <p:spPr bwMode="auto">
          <a:xfrm>
            <a:off x="61913" y="1615182"/>
            <a:ext cx="6467168" cy="4478114"/>
          </a:xfrm>
          <a:prstGeom prst="rect">
            <a:avLst/>
          </a:prstGeom>
          <a:noFill/>
        </p:spPr>
      </p:pic>
      <p:pic>
        <p:nvPicPr>
          <p:cNvPr id="5" name="Kohlmeis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2627784" y="692696"/>
            <a:ext cx="304800" cy="304800"/>
          </a:xfrm>
          <a:prstGeom prst="rect">
            <a:avLst/>
          </a:prstGeom>
        </p:spPr>
      </p:pic>
    </p:spTree>
  </p:cSld>
  <p:clrMapOvr>
    <a:masterClrMapping/>
  </p:clrMapOvr>
  <p:transition advTm="1489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5400" dirty="0" smtClean="0">
                <a:solidFill>
                  <a:srgbClr val="FFC000"/>
                </a:solidFill>
              </a:rPr>
              <a:t>Blaumeise</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516216" y="72008"/>
          <a:ext cx="2520280" cy="6669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62" name="Picture 2" descr="C:\Users\Oved und Susan Tavel\Dropbox\Zivi Bellach\Blaumeise 3.jpg"/>
          <p:cNvPicPr>
            <a:picLocks noChangeAspect="1" noChangeArrowheads="1"/>
          </p:cNvPicPr>
          <p:nvPr/>
        </p:nvPicPr>
        <p:blipFill>
          <a:blip r:embed="rId9" cstate="print"/>
          <a:srcRect/>
          <a:stretch>
            <a:fillRect/>
          </a:stretch>
        </p:blipFill>
        <p:spPr bwMode="auto">
          <a:xfrm>
            <a:off x="107504" y="1634173"/>
            <a:ext cx="6336704" cy="4387115"/>
          </a:xfrm>
          <a:prstGeom prst="rect">
            <a:avLst/>
          </a:prstGeom>
          <a:noFill/>
        </p:spPr>
      </p:pic>
      <p:pic>
        <p:nvPicPr>
          <p:cNvPr id="5" name="Blaumeis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2627784" y="692696"/>
            <a:ext cx="304800" cy="304800"/>
          </a:xfrm>
          <a:prstGeom prst="rect">
            <a:avLst/>
          </a:prstGeom>
        </p:spPr>
      </p:pic>
    </p:spTree>
  </p:cSld>
  <p:clrMapOvr>
    <a:masterClrMapping/>
  </p:clrMapOvr>
  <p:transition advTm="23197">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normAutofit/>
          </a:bodyPr>
          <a:lstStyle/>
          <a:p>
            <a:r>
              <a:rPr lang="de-CH" sz="5400" dirty="0" smtClean="0">
                <a:solidFill>
                  <a:srgbClr val="FFC000"/>
                </a:solidFill>
              </a:rPr>
              <a:t>Nichtsingvögel</a:t>
            </a:r>
            <a:endParaRPr lang="de-CH" sz="5400" dirty="0">
              <a:solidFill>
                <a:srgbClr val="FFC000"/>
              </a:solidFill>
            </a:endParaRPr>
          </a:p>
        </p:txBody>
      </p:sp>
      <p:sp>
        <p:nvSpPr>
          <p:cNvPr id="3" name="Inhaltsplatzhalter 2"/>
          <p:cNvSpPr>
            <a:spLocks noGrp="1"/>
          </p:cNvSpPr>
          <p:nvPr>
            <p:ph idx="1"/>
          </p:nvPr>
        </p:nvSpPr>
        <p:spPr>
          <a:xfrm>
            <a:off x="467544" y="4797152"/>
            <a:ext cx="8229600" cy="1972816"/>
          </a:xfrm>
        </p:spPr>
        <p:txBody>
          <a:bodyPr>
            <a:normAutofit fontScale="92500" lnSpcReduction="20000"/>
          </a:bodyPr>
          <a:lstStyle/>
          <a:p>
            <a:pPr algn="ctr">
              <a:buNone/>
            </a:pPr>
            <a:r>
              <a:rPr lang="de-CH" dirty="0" smtClean="0">
                <a:solidFill>
                  <a:srgbClr val="FFC000"/>
                </a:solidFill>
              </a:rPr>
              <a:t>Alle Vögel, die keine Singvögel sind, fasse ich hier in einer Gruppe zusammen. Dazu gehören Reihen, Enten, Rallen, Segler, Tauben, Greifvögel, Eulen, Spechte und viele mehr. Hier ist nur eine winzige Auswahl zu sehen.</a:t>
            </a:r>
            <a:endParaRPr lang="de-CH" dirty="0">
              <a:solidFill>
                <a:srgbClr val="FFC000"/>
              </a:solidFill>
            </a:endParaRPr>
          </a:p>
        </p:txBody>
      </p:sp>
      <p:pic>
        <p:nvPicPr>
          <p:cNvPr id="41986" name="Picture 2" descr="C:\Users\Oved und Susan Tavel\Dropbox\Zivi Bellach\Mäusebussard mit Blindschleiche.jpg"/>
          <p:cNvPicPr>
            <a:picLocks noChangeAspect="1" noChangeArrowheads="1"/>
          </p:cNvPicPr>
          <p:nvPr/>
        </p:nvPicPr>
        <p:blipFill>
          <a:blip r:embed="rId2" cstate="print"/>
          <a:srcRect/>
          <a:stretch>
            <a:fillRect/>
          </a:stretch>
        </p:blipFill>
        <p:spPr bwMode="auto">
          <a:xfrm>
            <a:off x="1907704" y="980728"/>
            <a:ext cx="5328592" cy="3687358"/>
          </a:xfrm>
          <a:prstGeom prst="rect">
            <a:avLst/>
          </a:prstGeom>
          <a:noFill/>
        </p:spPr>
      </p:pic>
    </p:spTree>
  </p:cSld>
  <p:clrMapOvr>
    <a:masterClrMapping/>
  </p:clrMapOvr>
  <p:transition advTm="11341">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CH" sz="5400" dirty="0" smtClean="0">
                <a:solidFill>
                  <a:srgbClr val="FFC000"/>
                </a:solidFill>
              </a:rPr>
              <a:t>            Mäusebussard</a:t>
            </a:r>
            <a:endParaRPr lang="de-CH" dirty="0">
              <a:solidFill>
                <a:srgbClr val="FFC000"/>
              </a:solidFill>
            </a:endParaRPr>
          </a:p>
        </p:txBody>
      </p:sp>
      <p:graphicFrame>
        <p:nvGraphicFramePr>
          <p:cNvPr id="4" name="Inhaltsplatzhalter 3"/>
          <p:cNvGraphicFramePr>
            <a:graphicFrameLocks noGrp="1"/>
          </p:cNvGraphicFramePr>
          <p:nvPr>
            <p:ph idx="1"/>
          </p:nvPr>
        </p:nvGraphicFramePr>
        <p:xfrm>
          <a:off x="6444208" y="72008"/>
          <a:ext cx="2592288"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3010" name="Picture 2" descr="C:\Users\Oved und Susan Tavel\Dropbox\Zivi Bellach\Mäusebussard mit Blindschleiche.jpg"/>
          <p:cNvPicPr>
            <a:picLocks noChangeAspect="1" noChangeArrowheads="1"/>
          </p:cNvPicPr>
          <p:nvPr/>
        </p:nvPicPr>
        <p:blipFill>
          <a:blip r:embed="rId7" cstate="print"/>
          <a:srcRect/>
          <a:stretch>
            <a:fillRect/>
          </a:stretch>
        </p:blipFill>
        <p:spPr bwMode="auto">
          <a:xfrm>
            <a:off x="107505" y="1686151"/>
            <a:ext cx="6264696" cy="4335137"/>
          </a:xfrm>
          <a:prstGeom prst="rect">
            <a:avLst/>
          </a:prstGeom>
          <a:noFill/>
        </p:spPr>
      </p:pic>
    </p:spTree>
  </p:cSld>
  <p:clrMapOvr>
    <a:masterClrMapping/>
  </p:clrMapOvr>
  <p:transition advTm="16583">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5400" dirty="0" smtClean="0">
                <a:solidFill>
                  <a:srgbClr val="FFC000"/>
                </a:solidFill>
              </a:rPr>
              <a:t>Turmfalke</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372200" y="72008"/>
          <a:ext cx="2736304"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4034" name="Picture 2" descr="C:\Users\Oved und Susan Tavel\Dropbox\Zivi Bellach\5 Turmfalke_8374.jpg"/>
          <p:cNvPicPr>
            <a:picLocks noChangeAspect="1" noChangeArrowheads="1"/>
          </p:cNvPicPr>
          <p:nvPr/>
        </p:nvPicPr>
        <p:blipFill>
          <a:blip r:embed="rId7" cstate="print"/>
          <a:srcRect/>
          <a:stretch>
            <a:fillRect/>
          </a:stretch>
        </p:blipFill>
        <p:spPr bwMode="auto">
          <a:xfrm>
            <a:off x="107504" y="1683747"/>
            <a:ext cx="6264696" cy="4193525"/>
          </a:xfrm>
          <a:prstGeom prst="rect">
            <a:avLst/>
          </a:prstGeom>
          <a:noFill/>
        </p:spPr>
      </p:pic>
    </p:spTree>
  </p:cSld>
  <p:clrMapOvr>
    <a:masterClrMapping/>
  </p:clrMapOvr>
  <p:transition advTm="25897">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5400" dirty="0" smtClean="0">
                <a:solidFill>
                  <a:srgbClr val="FFC000"/>
                </a:solidFill>
              </a:rPr>
              <a:t>Graureiher</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516216" y="116632"/>
          <a:ext cx="2520280" cy="6669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5058" name="Picture 2" descr="C:\Users\Oved und Susan Tavel\Dropbox\Zivi Bellach\Graureiher.jpg"/>
          <p:cNvPicPr>
            <a:picLocks noChangeAspect="1" noChangeArrowheads="1"/>
          </p:cNvPicPr>
          <p:nvPr/>
        </p:nvPicPr>
        <p:blipFill>
          <a:blip r:embed="rId9" cstate="print"/>
          <a:srcRect/>
          <a:stretch>
            <a:fillRect/>
          </a:stretch>
        </p:blipFill>
        <p:spPr bwMode="auto">
          <a:xfrm>
            <a:off x="107504" y="1772816"/>
            <a:ext cx="6264696" cy="4176464"/>
          </a:xfrm>
          <a:prstGeom prst="rect">
            <a:avLst/>
          </a:prstGeom>
          <a:noFill/>
        </p:spPr>
      </p:pic>
      <p:pic>
        <p:nvPicPr>
          <p:cNvPr id="5" name="Graureih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2555776" y="692696"/>
            <a:ext cx="304800" cy="304800"/>
          </a:xfrm>
          <a:prstGeom prst="rect">
            <a:avLst/>
          </a:prstGeom>
        </p:spPr>
      </p:pic>
    </p:spTree>
  </p:cSld>
  <p:clrMapOvr>
    <a:masterClrMapping/>
  </p:clrMapOvr>
  <p:transition advTm="2488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5400" dirty="0" smtClean="0">
                <a:solidFill>
                  <a:srgbClr val="FFC000"/>
                </a:solidFill>
              </a:rPr>
              <a:t>Buntspecht</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516216" y="72008"/>
          <a:ext cx="2520280" cy="6741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6082" name="Picture 2" descr="C:\Users\Oved und Susan Tavel\Dropbox\Zivi Bellach\Buntspecht.jpg"/>
          <p:cNvPicPr>
            <a:picLocks noChangeAspect="1" noChangeArrowheads="1"/>
          </p:cNvPicPr>
          <p:nvPr/>
        </p:nvPicPr>
        <p:blipFill>
          <a:blip r:embed="rId9" cstate="print"/>
          <a:srcRect/>
          <a:stretch>
            <a:fillRect/>
          </a:stretch>
        </p:blipFill>
        <p:spPr bwMode="auto">
          <a:xfrm>
            <a:off x="107504" y="1700808"/>
            <a:ext cx="6264696" cy="4192101"/>
          </a:xfrm>
          <a:prstGeom prst="rect">
            <a:avLst/>
          </a:prstGeom>
          <a:noFill/>
        </p:spPr>
      </p:pic>
      <p:pic>
        <p:nvPicPr>
          <p:cNvPr id="5" name="Buntspech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2555776" y="692696"/>
            <a:ext cx="304800" cy="304800"/>
          </a:xfrm>
          <a:prstGeom prst="rect">
            <a:avLst/>
          </a:prstGeom>
        </p:spPr>
      </p:pic>
    </p:spTree>
  </p:cSld>
  <p:clrMapOvr>
    <a:masterClrMapping/>
  </p:clrMapOvr>
  <p:transition advTm="2687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252728"/>
          </a:xfrm>
        </p:spPr>
        <p:txBody>
          <a:bodyPr/>
          <a:lstStyle/>
          <a:p>
            <a:r>
              <a:rPr lang="de-CH" dirty="0" smtClean="0">
                <a:solidFill>
                  <a:srgbClr val="FFCC00"/>
                </a:solidFill>
              </a:rPr>
              <a:t>Singvögel</a:t>
            </a:r>
            <a:endParaRPr lang="de-CH" dirty="0">
              <a:solidFill>
                <a:srgbClr val="FFCC00"/>
              </a:solidFill>
            </a:endParaRPr>
          </a:p>
        </p:txBody>
      </p:sp>
      <p:sp>
        <p:nvSpPr>
          <p:cNvPr id="3" name="Inhaltsplatzhalter 2"/>
          <p:cNvSpPr>
            <a:spLocks noGrp="1"/>
          </p:cNvSpPr>
          <p:nvPr>
            <p:ph idx="1"/>
          </p:nvPr>
        </p:nvSpPr>
        <p:spPr>
          <a:xfrm>
            <a:off x="323528" y="4437112"/>
            <a:ext cx="8363272" cy="2088232"/>
          </a:xfrm>
        </p:spPr>
        <p:txBody>
          <a:bodyPr>
            <a:normAutofit fontScale="25000" lnSpcReduction="20000"/>
          </a:bodyPr>
          <a:lstStyle/>
          <a:p>
            <a:endParaRPr lang="de-CH" dirty="0" smtClean="0"/>
          </a:p>
          <a:p>
            <a:pPr algn="ctr">
              <a:spcBef>
                <a:spcPct val="0"/>
              </a:spcBef>
              <a:buNone/>
            </a:pPr>
            <a:r>
              <a:rPr lang="de-CH" sz="7000" dirty="0">
                <a:solidFill>
                  <a:srgbClr val="FFCC00"/>
                </a:solidFill>
                <a:latin typeface="+mj-lt"/>
                <a:ea typeface="+mj-ea"/>
                <a:cs typeface="+mj-cs"/>
              </a:rPr>
              <a:t>Singvögel sind die häufigsten Vögel, die man rund um den Bellacher Weiher antrifft. Ihr Kennzeichen ist ihr Stimmorgan, das ihnen erlaubt, differenziertere Lautäusserungen zu machen als andere Vögel.</a:t>
            </a:r>
          </a:p>
          <a:p>
            <a:pPr algn="ctr">
              <a:spcBef>
                <a:spcPct val="0"/>
              </a:spcBef>
              <a:buNone/>
            </a:pPr>
            <a:endParaRPr lang="de-CH" sz="7000" dirty="0">
              <a:solidFill>
                <a:srgbClr val="FFCC00"/>
              </a:solidFill>
              <a:latin typeface="+mj-lt"/>
              <a:ea typeface="+mj-ea"/>
              <a:cs typeface="+mj-cs"/>
            </a:endParaRPr>
          </a:p>
          <a:p>
            <a:pPr algn="ctr">
              <a:spcBef>
                <a:spcPct val="0"/>
              </a:spcBef>
              <a:buNone/>
            </a:pPr>
            <a:r>
              <a:rPr lang="de-CH" sz="7000" dirty="0">
                <a:solidFill>
                  <a:srgbClr val="FFCC00"/>
                </a:solidFill>
                <a:latin typeface="+mj-lt"/>
                <a:ea typeface="+mj-ea"/>
                <a:cs typeface="+mj-cs"/>
              </a:rPr>
              <a:t>Alle Singvögel bauen selber ein Nest und sind als Küken Nesthocker. Sie brüten ca. 2 Wochen und weitere 2 Wochen verbringen sie als Nestlinge im Nest. Nur bei den etwas grösseren Rabenvögeln, die ebenfalls zu den Singvögeln gehören, dauert es etwas länger.</a:t>
            </a:r>
          </a:p>
        </p:txBody>
      </p:sp>
      <p:pic>
        <p:nvPicPr>
          <p:cNvPr id="27651" name="Picture 3"/>
          <p:cNvPicPr>
            <a:picLocks noChangeAspect="1" noChangeArrowheads="1"/>
          </p:cNvPicPr>
          <p:nvPr/>
        </p:nvPicPr>
        <p:blipFill>
          <a:blip r:embed="rId2" cstate="print"/>
          <a:srcRect t="14400" b="18400"/>
          <a:stretch>
            <a:fillRect/>
          </a:stretch>
        </p:blipFill>
        <p:spPr bwMode="auto">
          <a:xfrm>
            <a:off x="1231998" y="1124744"/>
            <a:ext cx="6724378" cy="3024336"/>
          </a:xfrm>
          <a:prstGeom prst="rect">
            <a:avLst/>
          </a:prstGeom>
          <a:noFill/>
          <a:ln w="9525">
            <a:noFill/>
            <a:miter lim="800000"/>
            <a:headEnd/>
            <a:tailEnd/>
          </a:ln>
        </p:spPr>
      </p:pic>
    </p:spTree>
  </p:cSld>
  <p:clrMapOvr>
    <a:masterClrMapping/>
  </p:clrMapOvr>
  <p:transition advTm="22184">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3370386"/>
          </a:xfrm>
        </p:spPr>
        <p:txBody>
          <a:bodyPr/>
          <a:lstStyle/>
          <a:p>
            <a:r>
              <a:rPr lang="de-CH" sz="16600" b="1" dirty="0" smtClean="0">
                <a:solidFill>
                  <a:srgbClr val="FFC000"/>
                </a:solidFill>
              </a:rPr>
              <a:t>Ende</a:t>
            </a:r>
            <a:endParaRPr lang="de-CH" b="1" dirty="0">
              <a:solidFill>
                <a:srgbClr val="FFC000"/>
              </a:solidFill>
            </a:endParaRPr>
          </a:p>
        </p:txBody>
      </p:sp>
      <p:sp>
        <p:nvSpPr>
          <p:cNvPr id="4" name="Rechteck 3"/>
          <p:cNvSpPr/>
          <p:nvPr/>
        </p:nvSpPr>
        <p:spPr>
          <a:xfrm>
            <a:off x="323528" y="3573016"/>
            <a:ext cx="8568952" cy="923330"/>
          </a:xfrm>
          <a:prstGeom prst="rect">
            <a:avLst/>
          </a:prstGeom>
          <a:noFill/>
        </p:spPr>
        <p:txBody>
          <a:bodyPr wrap="square" lIns="91440" tIns="45720" rIns="91440" bIns="45720">
            <a:spAutoFit/>
          </a:bodyPr>
          <a:lstStyle/>
          <a:p>
            <a:pPr algn="ctr"/>
            <a:r>
              <a:rPr lang="de-CH"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Viel Spass beim Beobachten!</a:t>
            </a:r>
            <a:endParaRPr lang="de-CH"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8" name="Textfeld 7"/>
          <p:cNvSpPr txBox="1"/>
          <p:nvPr/>
        </p:nvSpPr>
        <p:spPr>
          <a:xfrm>
            <a:off x="1187624" y="5301208"/>
            <a:ext cx="6624736" cy="646331"/>
          </a:xfrm>
          <a:prstGeom prst="rect">
            <a:avLst/>
          </a:prstGeom>
          <a:noFill/>
        </p:spPr>
        <p:txBody>
          <a:bodyPr wrap="square" rtlCol="0">
            <a:spAutoFit/>
          </a:bodyPr>
          <a:lstStyle/>
          <a:p>
            <a:pPr algn="ctr"/>
            <a:r>
              <a:rPr lang="de-CH" dirty="0" smtClean="0">
                <a:solidFill>
                  <a:srgbClr val="FFC000"/>
                </a:solidFill>
              </a:rPr>
              <a:t>Bilder: Zur Verfügung gestellt von A. </a:t>
            </a:r>
            <a:r>
              <a:rPr lang="de-CH" dirty="0" err="1" smtClean="0">
                <a:solidFill>
                  <a:srgbClr val="FFC000"/>
                </a:solidFill>
              </a:rPr>
              <a:t>Capol</a:t>
            </a:r>
            <a:r>
              <a:rPr lang="de-CH" dirty="0" smtClean="0">
                <a:solidFill>
                  <a:srgbClr val="FFC000"/>
                </a:solidFill>
              </a:rPr>
              <a:t>, Therwil BL</a:t>
            </a:r>
          </a:p>
          <a:p>
            <a:pPr algn="ctr"/>
            <a:r>
              <a:rPr lang="de-CH" dirty="0" smtClean="0">
                <a:solidFill>
                  <a:srgbClr val="FFC000"/>
                </a:solidFill>
              </a:rPr>
              <a:t>Text &amp; Layout: O. Tavel, Therwil BL</a:t>
            </a:r>
            <a:endParaRPr lang="de-CH" dirty="0">
              <a:solidFill>
                <a:srgbClr val="FFC000"/>
              </a:solidFill>
            </a:endParaRPr>
          </a:p>
        </p:txBody>
      </p:sp>
    </p:spTree>
  </p:cSld>
  <p:clrMapOvr>
    <a:masterClrMapping/>
  </p:clrMapOvr>
  <p:transition advTm="8970">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5400" dirty="0" smtClean="0">
                <a:solidFill>
                  <a:srgbClr val="FFC000"/>
                </a:solidFill>
              </a:rPr>
              <a:t>Amsel</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516216" y="116632"/>
          <a:ext cx="2483768" cy="6624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6627" name="Picture 3"/>
          <p:cNvPicPr>
            <a:picLocks noChangeAspect="1" noChangeArrowheads="1"/>
          </p:cNvPicPr>
          <p:nvPr/>
        </p:nvPicPr>
        <p:blipFill>
          <a:blip r:embed="rId9" cstate="print"/>
          <a:srcRect/>
          <a:stretch>
            <a:fillRect/>
          </a:stretch>
        </p:blipFill>
        <p:spPr bwMode="auto">
          <a:xfrm>
            <a:off x="107504" y="1636563"/>
            <a:ext cx="6332805" cy="4384725"/>
          </a:xfrm>
          <a:prstGeom prst="rect">
            <a:avLst/>
          </a:prstGeom>
          <a:noFill/>
          <a:ln w="9525">
            <a:noFill/>
            <a:miter lim="800000"/>
            <a:headEnd/>
            <a:tailEnd/>
          </a:ln>
        </p:spPr>
      </p:pic>
      <p:pic>
        <p:nvPicPr>
          <p:cNvPr id="6" name="Amse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3203848" y="764704"/>
            <a:ext cx="304800" cy="304800"/>
          </a:xfrm>
          <a:prstGeom prst="rect">
            <a:avLst/>
          </a:prstGeom>
        </p:spPr>
      </p:pic>
    </p:spTree>
  </p:cSld>
  <p:clrMapOvr>
    <a:masterClrMapping/>
  </p:clrMapOvr>
  <p:transition advTm="2464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5400" dirty="0" smtClean="0">
                <a:solidFill>
                  <a:srgbClr val="FFC000"/>
                </a:solidFill>
              </a:rPr>
              <a:t>Rotkehlchen</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372200" y="188640"/>
          <a:ext cx="2674640" cy="65527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23" name="Picture 3"/>
          <p:cNvPicPr>
            <a:picLocks noChangeAspect="1" noChangeArrowheads="1"/>
          </p:cNvPicPr>
          <p:nvPr/>
        </p:nvPicPr>
        <p:blipFill>
          <a:blip r:embed="rId9" cstate="print"/>
          <a:srcRect/>
          <a:stretch>
            <a:fillRect/>
          </a:stretch>
        </p:blipFill>
        <p:spPr bwMode="auto">
          <a:xfrm>
            <a:off x="179513" y="1340768"/>
            <a:ext cx="6172312" cy="4116884"/>
          </a:xfrm>
          <a:prstGeom prst="rect">
            <a:avLst/>
          </a:prstGeom>
          <a:noFill/>
          <a:ln w="9525">
            <a:noFill/>
            <a:miter lim="800000"/>
            <a:headEnd/>
            <a:tailEnd/>
          </a:ln>
        </p:spPr>
      </p:pic>
      <p:pic>
        <p:nvPicPr>
          <p:cNvPr id="30724" name="Picture 4"/>
          <p:cNvPicPr>
            <a:picLocks noChangeAspect="1" noChangeArrowheads="1"/>
          </p:cNvPicPr>
          <p:nvPr/>
        </p:nvPicPr>
        <p:blipFill>
          <a:blip r:embed="rId10" cstate="print"/>
          <a:srcRect/>
          <a:stretch>
            <a:fillRect/>
          </a:stretch>
        </p:blipFill>
        <p:spPr bwMode="auto">
          <a:xfrm>
            <a:off x="3131840" y="4509120"/>
            <a:ext cx="3276292" cy="2192760"/>
          </a:xfrm>
          <a:prstGeom prst="rect">
            <a:avLst/>
          </a:prstGeom>
          <a:noFill/>
          <a:ln w="9525">
            <a:noFill/>
            <a:miter lim="800000"/>
            <a:headEnd/>
            <a:tailEnd/>
          </a:ln>
        </p:spPr>
      </p:pic>
      <p:pic>
        <p:nvPicPr>
          <p:cNvPr id="6" name="Rotkehlch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2339752" y="764704"/>
            <a:ext cx="304800" cy="304800"/>
          </a:xfrm>
          <a:prstGeom prst="rect">
            <a:avLst/>
          </a:prstGeom>
        </p:spPr>
      </p:pic>
    </p:spTree>
  </p:cSld>
  <p:clrMapOvr>
    <a:masterClrMapping/>
  </p:clrMapOvr>
  <p:transition advTm="2405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5400" dirty="0" smtClean="0">
                <a:solidFill>
                  <a:srgbClr val="FFC000"/>
                </a:solidFill>
              </a:rPr>
              <a:t>Zaunkönig</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444208" y="72008"/>
          <a:ext cx="2602632" cy="6669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747" name="Picture 3"/>
          <p:cNvPicPr>
            <a:picLocks noChangeAspect="1" noChangeArrowheads="1"/>
          </p:cNvPicPr>
          <p:nvPr/>
        </p:nvPicPr>
        <p:blipFill>
          <a:blip r:embed="rId9" cstate="print"/>
          <a:srcRect/>
          <a:stretch>
            <a:fillRect/>
          </a:stretch>
        </p:blipFill>
        <p:spPr bwMode="auto">
          <a:xfrm>
            <a:off x="107503" y="1628800"/>
            <a:ext cx="6347815" cy="4248472"/>
          </a:xfrm>
          <a:prstGeom prst="rect">
            <a:avLst/>
          </a:prstGeom>
          <a:noFill/>
          <a:ln w="9525">
            <a:noFill/>
            <a:miter lim="800000"/>
            <a:headEnd/>
            <a:tailEnd/>
          </a:ln>
        </p:spPr>
      </p:pic>
      <p:pic>
        <p:nvPicPr>
          <p:cNvPr id="6" name="Zaunköni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tretch>
            <a:fillRect/>
          </a:stretch>
        </p:blipFill>
        <p:spPr>
          <a:xfrm>
            <a:off x="2555776" y="728700"/>
            <a:ext cx="360040" cy="360040"/>
          </a:xfrm>
          <a:prstGeom prst="rect">
            <a:avLst/>
          </a:prstGeom>
        </p:spPr>
      </p:pic>
    </p:spTree>
  </p:cSld>
  <p:clrMapOvr>
    <a:masterClrMapping/>
  </p:clrMapOvr>
  <p:transition advTm="2115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5400" dirty="0" smtClean="0">
                <a:solidFill>
                  <a:srgbClr val="FFC000"/>
                </a:solidFill>
              </a:rPr>
              <a:t>Kleiber</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505872" y="116632"/>
          <a:ext cx="2602632" cy="6558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2771" name="Picture 3"/>
          <p:cNvPicPr>
            <a:picLocks noChangeAspect="1" noChangeArrowheads="1"/>
          </p:cNvPicPr>
          <p:nvPr/>
        </p:nvPicPr>
        <p:blipFill>
          <a:blip r:embed="rId9" cstate="print"/>
          <a:srcRect/>
          <a:stretch>
            <a:fillRect/>
          </a:stretch>
        </p:blipFill>
        <p:spPr bwMode="auto">
          <a:xfrm>
            <a:off x="107504" y="1628800"/>
            <a:ext cx="6384989" cy="4273352"/>
          </a:xfrm>
          <a:prstGeom prst="rect">
            <a:avLst/>
          </a:prstGeom>
          <a:noFill/>
          <a:ln w="9525">
            <a:noFill/>
            <a:miter lim="800000"/>
            <a:headEnd/>
            <a:tailEnd/>
          </a:ln>
        </p:spPr>
      </p:pic>
      <p:pic>
        <p:nvPicPr>
          <p:cNvPr id="5" name="Kleib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3059832" y="764704"/>
            <a:ext cx="304800" cy="304800"/>
          </a:xfrm>
          <a:prstGeom prst="rect">
            <a:avLst/>
          </a:prstGeom>
        </p:spPr>
      </p:pic>
    </p:spTree>
  </p:cSld>
  <p:clrMapOvr>
    <a:masterClrMapping/>
  </p:clrMapOvr>
  <p:transition advTm="25506">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5400" dirty="0" smtClean="0">
                <a:solidFill>
                  <a:srgbClr val="FFC000"/>
                </a:solidFill>
              </a:rPr>
              <a:t>Buchfink</a:t>
            </a:r>
            <a:endParaRPr lang="de-CH" dirty="0">
              <a:solidFill>
                <a:srgbClr val="FFC000"/>
              </a:solidFill>
            </a:endParaRPr>
          </a:p>
        </p:txBody>
      </p:sp>
      <p:graphicFrame>
        <p:nvGraphicFramePr>
          <p:cNvPr id="4" name="Inhaltsplatzhalter 3"/>
          <p:cNvGraphicFramePr>
            <a:graphicFrameLocks noGrp="1"/>
          </p:cNvGraphicFramePr>
          <p:nvPr>
            <p:ph idx="1"/>
          </p:nvPr>
        </p:nvGraphicFramePr>
        <p:xfrm>
          <a:off x="6588224" y="116632"/>
          <a:ext cx="2458616" cy="6630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3795" name="Picture 3"/>
          <p:cNvPicPr>
            <a:picLocks noChangeAspect="1" noChangeArrowheads="1"/>
          </p:cNvPicPr>
          <p:nvPr/>
        </p:nvPicPr>
        <p:blipFill>
          <a:blip r:embed="rId9" cstate="print"/>
          <a:srcRect/>
          <a:stretch>
            <a:fillRect/>
          </a:stretch>
        </p:blipFill>
        <p:spPr bwMode="auto">
          <a:xfrm>
            <a:off x="179512" y="1556792"/>
            <a:ext cx="6329730" cy="4236368"/>
          </a:xfrm>
          <a:prstGeom prst="rect">
            <a:avLst/>
          </a:prstGeom>
          <a:noFill/>
          <a:ln w="9525">
            <a:noFill/>
            <a:miter lim="800000"/>
            <a:headEnd/>
            <a:tailEnd/>
          </a:ln>
        </p:spPr>
      </p:pic>
      <p:pic>
        <p:nvPicPr>
          <p:cNvPr id="5" name="Buchfink.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2771800" y="764704"/>
            <a:ext cx="304800" cy="304800"/>
          </a:xfrm>
          <a:prstGeom prst="rect">
            <a:avLst/>
          </a:prstGeom>
        </p:spPr>
      </p:pic>
    </p:spTree>
  </p:cSld>
  <p:clrMapOvr>
    <a:masterClrMapping/>
  </p:clrMapOvr>
  <p:transition advTm="2652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p:cNvPicPr>
            <a:picLocks noChangeAspect="1" noChangeArrowheads="1"/>
          </p:cNvPicPr>
          <p:nvPr/>
        </p:nvPicPr>
        <p:blipFill>
          <a:blip r:embed="rId4" cstate="print"/>
          <a:srcRect r="17391"/>
          <a:stretch>
            <a:fillRect/>
          </a:stretch>
        </p:blipFill>
        <p:spPr bwMode="auto">
          <a:xfrm>
            <a:off x="179512" y="3284984"/>
            <a:ext cx="4104455" cy="3325358"/>
          </a:xfrm>
          <a:prstGeom prst="rect">
            <a:avLst/>
          </a:prstGeom>
          <a:noFill/>
          <a:ln w="9525">
            <a:noFill/>
            <a:miter lim="800000"/>
            <a:headEnd/>
            <a:tailEnd/>
          </a:ln>
        </p:spPr>
      </p:pic>
      <p:sp>
        <p:nvSpPr>
          <p:cNvPr id="2" name="Titel 1"/>
          <p:cNvSpPr>
            <a:spLocks noGrp="1"/>
          </p:cNvSpPr>
          <p:nvPr>
            <p:ph type="title"/>
          </p:nvPr>
        </p:nvSpPr>
        <p:spPr/>
        <p:txBody>
          <a:bodyPr>
            <a:normAutofit/>
          </a:bodyPr>
          <a:lstStyle/>
          <a:p>
            <a:r>
              <a:rPr lang="de-CH" sz="5400" dirty="0" smtClean="0">
                <a:solidFill>
                  <a:srgbClr val="FFC000"/>
                </a:solidFill>
              </a:rPr>
              <a:t>Rohrammer</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516216" y="188640"/>
          <a:ext cx="2530624" cy="6669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4819" name="Picture 3"/>
          <p:cNvPicPr>
            <a:picLocks noChangeAspect="1" noChangeArrowheads="1"/>
          </p:cNvPicPr>
          <p:nvPr/>
        </p:nvPicPr>
        <p:blipFill>
          <a:blip r:embed="rId10" cstate="print"/>
          <a:srcRect/>
          <a:stretch>
            <a:fillRect/>
          </a:stretch>
        </p:blipFill>
        <p:spPr bwMode="auto">
          <a:xfrm>
            <a:off x="107504" y="1124744"/>
            <a:ext cx="3550472" cy="2376264"/>
          </a:xfrm>
          <a:prstGeom prst="rect">
            <a:avLst/>
          </a:prstGeom>
          <a:noFill/>
          <a:ln w="9525">
            <a:noFill/>
            <a:miter lim="800000"/>
            <a:headEnd/>
            <a:tailEnd/>
          </a:ln>
        </p:spPr>
      </p:pic>
      <p:pic>
        <p:nvPicPr>
          <p:cNvPr id="34820" name="Picture 4"/>
          <p:cNvPicPr>
            <a:picLocks noChangeAspect="1" noChangeArrowheads="1"/>
          </p:cNvPicPr>
          <p:nvPr/>
        </p:nvPicPr>
        <p:blipFill>
          <a:blip r:embed="rId11" cstate="print"/>
          <a:srcRect l="26229" r="21739"/>
          <a:stretch>
            <a:fillRect/>
          </a:stretch>
        </p:blipFill>
        <p:spPr bwMode="auto">
          <a:xfrm>
            <a:off x="3491880" y="1196752"/>
            <a:ext cx="2880320" cy="3704928"/>
          </a:xfrm>
          <a:prstGeom prst="rect">
            <a:avLst/>
          </a:prstGeom>
          <a:noFill/>
          <a:ln w="9525">
            <a:noFill/>
            <a:miter lim="800000"/>
            <a:headEnd/>
            <a:tailEnd/>
          </a:ln>
        </p:spPr>
      </p:pic>
      <p:pic>
        <p:nvPicPr>
          <p:cNvPr id="7" name="Rohramm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2483768" y="692696"/>
            <a:ext cx="304800" cy="304800"/>
          </a:xfrm>
          <a:prstGeom prst="rect">
            <a:avLst/>
          </a:prstGeom>
        </p:spPr>
      </p:pic>
    </p:spTree>
  </p:cSld>
  <p:clrMapOvr>
    <a:masterClrMapping/>
  </p:clrMapOvr>
  <p:transition advTm="2092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5400" dirty="0" smtClean="0">
                <a:solidFill>
                  <a:srgbClr val="FFC000"/>
                </a:solidFill>
              </a:rPr>
              <a:t>Rabenkrähe</a:t>
            </a:r>
            <a:endParaRPr lang="de-CH" sz="5400" dirty="0">
              <a:solidFill>
                <a:srgbClr val="FFC000"/>
              </a:solidFill>
            </a:endParaRPr>
          </a:p>
        </p:txBody>
      </p:sp>
      <p:graphicFrame>
        <p:nvGraphicFramePr>
          <p:cNvPr id="4" name="Inhaltsplatzhalter 3"/>
          <p:cNvGraphicFramePr>
            <a:graphicFrameLocks noGrp="1"/>
          </p:cNvGraphicFramePr>
          <p:nvPr>
            <p:ph idx="1"/>
          </p:nvPr>
        </p:nvGraphicFramePr>
        <p:xfrm>
          <a:off x="6588224" y="116632"/>
          <a:ext cx="2555776" cy="6624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890" name="Picture 2"/>
          <p:cNvPicPr>
            <a:picLocks noChangeAspect="1" noChangeArrowheads="1"/>
          </p:cNvPicPr>
          <p:nvPr/>
        </p:nvPicPr>
        <p:blipFill>
          <a:blip r:embed="rId9" cstate="print"/>
          <a:srcRect/>
          <a:stretch>
            <a:fillRect/>
          </a:stretch>
        </p:blipFill>
        <p:spPr bwMode="auto">
          <a:xfrm>
            <a:off x="107504" y="1502800"/>
            <a:ext cx="6408712" cy="4289229"/>
          </a:xfrm>
          <a:prstGeom prst="rect">
            <a:avLst/>
          </a:prstGeom>
          <a:noFill/>
          <a:ln w="9525">
            <a:noFill/>
            <a:miter lim="800000"/>
            <a:headEnd/>
            <a:tailEnd/>
          </a:ln>
        </p:spPr>
      </p:pic>
      <p:pic>
        <p:nvPicPr>
          <p:cNvPr id="5" name="Rabenkrähe.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10" cstate="print"/>
          <a:stretch>
            <a:fillRect/>
          </a:stretch>
        </p:blipFill>
        <p:spPr>
          <a:xfrm>
            <a:off x="2411760" y="692696"/>
            <a:ext cx="304800" cy="304800"/>
          </a:xfrm>
          <a:prstGeom prst="rect">
            <a:avLst/>
          </a:prstGeom>
        </p:spPr>
      </p:pic>
    </p:spTree>
  </p:cSld>
  <p:clrMapOvr>
    <a:masterClrMapping/>
  </p:clrMapOvr>
  <p:transition advTm="14757">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1201</Words>
  <Application>Microsoft Office PowerPoint</Application>
  <PresentationFormat>Bildschirmpräsentation (4:3)</PresentationFormat>
  <Paragraphs>95</Paragraphs>
  <Slides>20</Slides>
  <Notes>1</Notes>
  <HiddenSlides>0</HiddenSlides>
  <MMClips>14</MMClips>
  <ScaleCrop>false</ScaleCrop>
  <HeadingPairs>
    <vt:vector size="4" baseType="variant">
      <vt:variant>
        <vt:lpstr>Design</vt:lpstr>
      </vt:variant>
      <vt:variant>
        <vt:i4>1</vt:i4>
      </vt:variant>
      <vt:variant>
        <vt:lpstr>Folientitel</vt:lpstr>
      </vt:variant>
      <vt:variant>
        <vt:i4>20</vt:i4>
      </vt:variant>
    </vt:vector>
  </HeadingPairs>
  <TitlesOfParts>
    <vt:vector size="21" baseType="lpstr">
      <vt:lpstr>Larissa-Design</vt:lpstr>
      <vt:lpstr>Vögel am Bellacher Weiher</vt:lpstr>
      <vt:lpstr>Singvögel</vt:lpstr>
      <vt:lpstr>Amsel</vt:lpstr>
      <vt:lpstr>Rotkehlchen</vt:lpstr>
      <vt:lpstr>Zaunkönig</vt:lpstr>
      <vt:lpstr>Kleiber</vt:lpstr>
      <vt:lpstr>Buchfink</vt:lpstr>
      <vt:lpstr>Rohrammer</vt:lpstr>
      <vt:lpstr>Rabenkrähe</vt:lpstr>
      <vt:lpstr>           Rauchschwalbe</vt:lpstr>
      <vt:lpstr>Mehlschwalbe</vt:lpstr>
      <vt:lpstr>Feldsperling</vt:lpstr>
      <vt:lpstr>Kohlmeise</vt:lpstr>
      <vt:lpstr>Blaumeise</vt:lpstr>
      <vt:lpstr>Nichtsingvögel</vt:lpstr>
      <vt:lpstr>            Mäusebussard</vt:lpstr>
      <vt:lpstr>Turmfalke</vt:lpstr>
      <vt:lpstr>Graureiher</vt:lpstr>
      <vt:lpstr>Buntspecht</vt:lpstr>
      <vt:lpstr>Ende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Oved und Susan Tavel</dc:creator>
  <cp:lastModifiedBy>Katasaris</cp:lastModifiedBy>
  <cp:revision>51</cp:revision>
  <dcterms:created xsi:type="dcterms:W3CDTF">2012-11-02T07:29:34Z</dcterms:created>
  <dcterms:modified xsi:type="dcterms:W3CDTF">2012-12-26T08:30:21Z</dcterms:modified>
</cp:coreProperties>
</file>